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7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1" r:id="rId4"/>
    <p:sldMasterId id="2147484098" r:id="rId5"/>
    <p:sldMasterId id="2147484045" r:id="rId6"/>
    <p:sldMasterId id="2147484110" r:id="rId7"/>
    <p:sldMasterId id="2147484128" r:id="rId8"/>
    <p:sldMasterId id="2147484142" r:id="rId9"/>
    <p:sldMasterId id="2147484150" r:id="rId10"/>
    <p:sldMasterId id="2147484155" r:id="rId11"/>
    <p:sldMasterId id="2147484165" r:id="rId12"/>
  </p:sldMasterIdLst>
  <p:notesMasterIdLst>
    <p:notesMasterId r:id="rId31"/>
  </p:notesMasterIdLst>
  <p:handoutMasterIdLst>
    <p:handoutMasterId r:id="rId32"/>
  </p:handoutMasterIdLst>
  <p:sldIdLst>
    <p:sldId id="2147471464" r:id="rId13"/>
    <p:sldId id="2147471508" r:id="rId14"/>
    <p:sldId id="2147471490" r:id="rId15"/>
    <p:sldId id="2147471491" r:id="rId16"/>
    <p:sldId id="2147471504" r:id="rId17"/>
    <p:sldId id="2147471493" r:id="rId18"/>
    <p:sldId id="2147471494" r:id="rId19"/>
    <p:sldId id="2147471506" r:id="rId20"/>
    <p:sldId id="2147471505" r:id="rId21"/>
    <p:sldId id="2147471507" r:id="rId22"/>
    <p:sldId id="2147471503" r:id="rId23"/>
    <p:sldId id="2147471509" r:id="rId24"/>
    <p:sldId id="2147471511" r:id="rId25"/>
    <p:sldId id="2147471512" r:id="rId26"/>
    <p:sldId id="2147471513" r:id="rId27"/>
    <p:sldId id="2147471495" r:id="rId28"/>
    <p:sldId id="2147471501" r:id="rId29"/>
    <p:sldId id="2147471502" r:id="rId30"/>
  </p:sldIdLst>
  <p:sldSz cx="12188825" cy="6858000"/>
  <p:notesSz cx="7010400" cy="9223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4" pos="72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an Chandar" initials="MC" lastIdx="16" clrIdx="0">
    <p:extLst>
      <p:ext uri="{19B8F6BF-5375-455C-9EA6-DF929625EA0E}">
        <p15:presenceInfo xmlns:p15="http://schemas.microsoft.com/office/powerpoint/2012/main" userId="S-1-5-21-4258623681-1986105082-3371408213-58933" providerId="AD"/>
      </p:ext>
    </p:extLst>
  </p:cmAuthor>
  <p:cmAuthor id="2" name="Aravind Kaparthi" initials="AK" lastIdx="14" clrIdx="1">
    <p:extLst>
      <p:ext uri="{19B8F6BF-5375-455C-9EA6-DF929625EA0E}">
        <p15:presenceInfo xmlns:p15="http://schemas.microsoft.com/office/powerpoint/2012/main" userId="S-1-5-21-4258623681-1986105082-3371408213-3364" providerId="AD"/>
      </p:ext>
    </p:extLst>
  </p:cmAuthor>
  <p:cmAuthor id="3" name="Niranjan Ammanji Mandyam" initials="NAM" lastIdx="6" clrIdx="2">
    <p:extLst>
      <p:ext uri="{19B8F6BF-5375-455C-9EA6-DF929625EA0E}">
        <p15:presenceInfo xmlns:p15="http://schemas.microsoft.com/office/powerpoint/2012/main" userId="S::niranjanm@infinite.com::f63c4ce3-9614-4e0f-a99b-e2fa5828c9e8" providerId="AD"/>
      </p:ext>
    </p:extLst>
  </p:cmAuthor>
  <p:cmAuthor id="4" name="Amit Tyagi" initials="AT" lastIdx="4" clrIdx="3">
    <p:extLst>
      <p:ext uri="{19B8F6BF-5375-455C-9EA6-DF929625EA0E}">
        <p15:presenceInfo xmlns:p15="http://schemas.microsoft.com/office/powerpoint/2012/main" userId="S::tamit@infinite.com::7126204a-45f6-4783-a416-f5c9c3392cd5" providerId="AD"/>
      </p:ext>
    </p:extLst>
  </p:cmAuthor>
  <p:cmAuthor id="5" name="Priya Tripathi" initials="PT" lastIdx="3" clrIdx="4">
    <p:extLst>
      <p:ext uri="{19B8F6BF-5375-455C-9EA6-DF929625EA0E}">
        <p15:presenceInfo xmlns:p15="http://schemas.microsoft.com/office/powerpoint/2012/main" userId="S::priyat@infinite.com::7d8a85d1-b420-4738-8bbb-f5b1b514a967" providerId="AD"/>
      </p:ext>
    </p:extLst>
  </p:cmAuthor>
  <p:cmAuthor id="6" name="Pranali Taralkar" initials="PT" lastIdx="2" clrIdx="5">
    <p:extLst>
      <p:ext uri="{19B8F6BF-5375-455C-9EA6-DF929625EA0E}">
        <p15:presenceInfo xmlns:p15="http://schemas.microsoft.com/office/powerpoint/2012/main" userId="S::pranalit@infinite.com::1dcf38f4-1bbb-47cd-bd4e-c8ba6fe7f3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A0A"/>
    <a:srgbClr val="CE0F0D"/>
    <a:srgbClr val="F3F0F0"/>
    <a:srgbClr val="F4F4F4"/>
    <a:srgbClr val="FCFCFC"/>
    <a:srgbClr val="F82210"/>
    <a:srgbClr val="CDCDCD"/>
    <a:srgbClr val="CCCCCC"/>
    <a:srgbClr val="FFFFFF"/>
    <a:srgbClr val="36A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751EE-763B-4A10-8842-58F9A40962C6}" v="56" dt="2023-09-24T06:41:20.501"/>
    <p1510:client id="{068AF427-B4FA-546F-3507-BF64B45832E2}" v="685" dt="2023-11-23T12:18:13.461"/>
    <p1510:client id="{40D17AC6-AA66-4262-9104-1134F566F071}" v="129" dt="2023-11-23T06:12:15.782"/>
    <p1510:client id="{468568BE-3289-4F1B-B96C-083618D02C3C}" v="79" dt="2023-11-24T05:22:01.497"/>
    <p1510:client id="{59F65906-26E3-F5F3-A605-C2B833E4A310}" v="598" dt="2023-11-23T18:15:28.157"/>
    <p1510:client id="{5B4A24C4-5542-74F0-A455-276D96E2ADD0}" v="415" dt="2023-11-23T06:06:24.575"/>
    <p1510:client id="{65EBD833-682E-4EA6-A8CD-FEF6340BEB5C}" v="280" dt="2023-11-24T05:30:45.342"/>
    <p1510:client id="{69C424CF-AC4F-4BA3-BAEA-19EBE69E053B}" v="14" dt="2023-11-24T06:39:53.418"/>
    <p1510:client id="{6EE5F0DC-11D6-0866-2CD8-F72B535AFC50}" v="111" dt="2023-11-24T06:55:25.522"/>
    <p1510:client id="{7A319982-BF1E-4A9B-A566-FAA2906872E2}" v="66" dt="2023-11-24T06:55:14.629"/>
    <p1510:client id="{88694A8B-D9AC-473B-8503-17EEA0685A36}" v="127" dt="2023-11-22T19:47:10.521"/>
    <p1510:client id="{9F22B7CA-D828-47DF-B15B-9F602ED0DF76}" v="4" dt="2023-09-21T09:28:09.896"/>
    <p1510:client id="{9FB16A45-858B-43B3-B716-20476D03D8C2}" v="6" dt="2023-11-23T17:49:11.219"/>
    <p1510:client id="{A1B08625-F581-47C0-9C8D-5D380FEE2157}" v="8" dt="2023-11-24T08:59:43.483"/>
    <p1510:client id="{ABED7ACA-57D5-4CF8-A03F-5DD86ED62D12}" v="122" dt="2023-11-24T06:06:32.949"/>
    <p1510:client id="{B31A69F0-D97C-497A-BFDF-CCDD7E42EDD3}" v="166" dt="2023-11-23T12:27:16.190"/>
    <p1510:client id="{B9A0C079-4CFE-4BDE-BBD6-37E8C6F1DC75}" v="5" dt="2023-11-23T16:21:58.061"/>
    <p1510:client id="{BE1F09D8-D72D-43DA-93B3-F3CA1D7ABCB9}" v="10" dt="2023-11-23T10:09:55.651"/>
    <p1510:client id="{C335F8A7-B7F4-49FD-AAC5-916B9CE07EA8}" v="4" dt="2023-11-24T05:45:49.063"/>
    <p1510:client id="{C7AF7A26-19BD-4BEF-94F7-DCCB54BCCE21}" v="81" dt="2023-11-22T19:29:08.713"/>
    <p1510:client id="{CF2B832E-6566-48F0-8057-BB4508D0A11A}" v="25" dt="2023-11-24T06:42:52.678"/>
    <p1510:client id="{D54E724C-431B-4D8C-95A4-FBD34A87EE08}" v="20" dt="2023-11-24T08:57:18.696"/>
  </p1510:revLst>
</p1510:revInfo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320"/>
        <p:guide pos="724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974A89-AE11-4DFD-817F-702410A6D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ADC05-AC10-4523-86D1-012072EB4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07B4B-793D-4C02-8E84-5273FB7161E8}" type="datetime1">
              <a:rPr lang="en-US" smtClean="0"/>
              <a:t>11/24/2023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015AA-229F-40D8-AC97-7C7CC05E70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61413"/>
            <a:ext cx="3038475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DD8A3-A97D-4C90-9B45-06B60C02F3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761413"/>
            <a:ext cx="3038475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8207-561E-495C-B566-03A7FBABC9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17011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1169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/>
            </a:lvl1pPr>
          </a:lstStyle>
          <a:p>
            <a:fld id="{E9CF5CAD-4E0F-49CB-8C45-300790246731}" type="datetime1">
              <a:rPr lang="en-US" smtClean="0"/>
              <a:t>11/24/2023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93738"/>
            <a:ext cx="6143625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381103"/>
            <a:ext cx="5608320" cy="4150519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760606"/>
            <a:ext cx="3037840" cy="461169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/>
            </a:lvl1pPr>
          </a:lstStyle>
          <a:p>
            <a:fld id="{AD00007D-8AC9-2447-8F91-CE766F2DD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311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91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6B8AD59C-0844-8099-8C68-BBC47CDC9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-63494"/>
            <a:ext cx="12182478" cy="6919709"/>
          </a:xfrm>
          <a:prstGeom prst="rect">
            <a:avLst/>
          </a:prstGeom>
          <a:solidFill>
            <a:srgbClr val="2485F3"/>
          </a:solidFill>
          <a:ln>
            <a:noFill/>
          </a:ln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3578" eaLnBrk="1" hangingPunct="1">
              <a:defRPr/>
            </a:pPr>
            <a:endParaRPr lang="en-US" sz="3596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3" name="Line 49">
            <a:extLst>
              <a:ext uri="{FF2B5EF4-FFF2-40B4-BE49-F238E27FC236}">
                <a16:creationId xmlns:a16="http://schemas.microsoft.com/office/drawing/2014/main" id="{48E09F6A-E520-A967-9679-1318FA558F4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697434" y="3416722"/>
            <a:ext cx="7830650" cy="12280"/>
          </a:xfrm>
          <a:prstGeom prst="line">
            <a:avLst/>
          </a:prstGeom>
          <a:noFill/>
          <a:ln w="6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578">
              <a:defRPr/>
            </a:pPr>
            <a:endParaRPr lang="en-US" sz="1796">
              <a:solidFill>
                <a:prstClr val="black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A2AF4-FC3D-FD96-ED8B-978C580102F1}"/>
              </a:ext>
            </a:extLst>
          </p:cNvPr>
          <p:cNvSpPr txBox="1"/>
          <p:nvPr userDrawn="1"/>
        </p:nvSpPr>
        <p:spPr>
          <a:xfrm>
            <a:off x="3697437" y="3496163"/>
            <a:ext cx="8027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578">
              <a:defRPr/>
            </a:pPr>
            <a:r>
              <a:rPr lang="en-US" sz="1600">
                <a:solidFill>
                  <a:prstClr val="white"/>
                </a:solidFill>
                <a:latin typeface="+mj-lt"/>
              </a:rPr>
              <a:t>With 10000+ employees working at 20+ global locations, we at Infinite are delivering a seamless digital transformation to our 150+ Fortune 1000 customers. Over two decades of hands-on experience in cutting edge technologies and platforms, we have assisted our clientele from various industries including Healthcare, Telecom, Media and Entertainment, Financial Services, Consumer Services, Public Sector, and Government; to optimize, modernize, and scale their technology landscape, which succeeded them to become the forerunners in the arena of technology unification and autonomy.</a:t>
            </a:r>
            <a:endParaRPr lang="en-US" sz="1600">
              <a:solidFill>
                <a:prstClr val="white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C0326-9161-F009-DD06-B53271C43A0A}"/>
              </a:ext>
            </a:extLst>
          </p:cNvPr>
          <p:cNvSpPr txBox="1"/>
          <p:nvPr userDrawn="1"/>
        </p:nvSpPr>
        <p:spPr>
          <a:xfrm>
            <a:off x="3662679" y="2841935"/>
            <a:ext cx="4613877" cy="645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578">
              <a:defRPr/>
            </a:pPr>
            <a:r>
              <a:rPr lang="en-US" sz="3596" b="1">
                <a:solidFill>
                  <a:prstClr val="white"/>
                </a:solidFill>
                <a:latin typeface="Calibri"/>
                <a:ea typeface="MS PGothic" pitchFamily="34" charset="-128"/>
              </a:rPr>
              <a:t>+ ADVANTAGE </a:t>
            </a:r>
            <a:r>
              <a:rPr lang="en-US" sz="3596">
                <a:solidFill>
                  <a:prstClr val="white"/>
                </a:solidFill>
                <a:latin typeface="Calibri"/>
                <a:ea typeface="MS PGothic" pitchFamily="34" charset="-128"/>
              </a:rPr>
              <a:t>INFINITE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B53B07-ED62-655F-8D4F-36D515E1B420}"/>
              </a:ext>
            </a:extLst>
          </p:cNvPr>
          <p:cNvGrpSpPr/>
          <p:nvPr userDrawn="1"/>
        </p:nvGrpSpPr>
        <p:grpSpPr>
          <a:xfrm>
            <a:off x="512434" y="3429003"/>
            <a:ext cx="2448799" cy="1990725"/>
            <a:chOff x="6424613" y="4713288"/>
            <a:chExt cx="1357313" cy="1179513"/>
          </a:xfrm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A1ADE4C5-DDA1-E626-53A2-38588639A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4911725"/>
              <a:ext cx="1317625" cy="865188"/>
            </a:xfrm>
            <a:custGeom>
              <a:avLst/>
              <a:gdLst>
                <a:gd name="T0" fmla="*/ 957 w 1096"/>
                <a:gd name="T1" fmla="*/ 372 h 720"/>
                <a:gd name="T2" fmla="*/ 1047 w 1096"/>
                <a:gd name="T3" fmla="*/ 630 h 720"/>
                <a:gd name="T4" fmla="*/ 419 w 1096"/>
                <a:gd name="T5" fmla="*/ 505 h 720"/>
                <a:gd name="T6" fmla="*/ 80 w 1096"/>
                <a:gd name="T7" fmla="*/ 54 h 720"/>
                <a:gd name="T8" fmla="*/ 361 w 1096"/>
                <a:gd name="T9" fmla="*/ 32 h 720"/>
                <a:gd name="T10" fmla="*/ 277 w 1096"/>
                <a:gd name="T11" fmla="*/ 26 h 720"/>
                <a:gd name="T12" fmla="*/ 108 w 1096"/>
                <a:gd name="T13" fmla="*/ 71 h 720"/>
                <a:gd name="T14" fmla="*/ 424 w 1096"/>
                <a:gd name="T15" fmla="*/ 487 h 720"/>
                <a:gd name="T16" fmla="*/ 1018 w 1096"/>
                <a:gd name="T17" fmla="*/ 613 h 720"/>
                <a:gd name="T18" fmla="*/ 1025 w 1096"/>
                <a:gd name="T19" fmla="*/ 497 h 720"/>
                <a:gd name="T20" fmla="*/ 957 w 1096"/>
                <a:gd name="T21" fmla="*/ 37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6" h="720">
                  <a:moveTo>
                    <a:pt x="957" y="372"/>
                  </a:moveTo>
                  <a:cubicBezTo>
                    <a:pt x="1057" y="477"/>
                    <a:pt x="1096" y="575"/>
                    <a:pt x="1047" y="630"/>
                  </a:cubicBezTo>
                  <a:cubicBezTo>
                    <a:pt x="967" y="720"/>
                    <a:pt x="686" y="664"/>
                    <a:pt x="419" y="505"/>
                  </a:cubicBezTo>
                  <a:cubicBezTo>
                    <a:pt x="152" y="345"/>
                    <a:pt x="0" y="143"/>
                    <a:pt x="80" y="54"/>
                  </a:cubicBezTo>
                  <a:cubicBezTo>
                    <a:pt x="123" y="4"/>
                    <a:pt x="230" y="0"/>
                    <a:pt x="361" y="32"/>
                  </a:cubicBezTo>
                  <a:cubicBezTo>
                    <a:pt x="324" y="27"/>
                    <a:pt x="296" y="27"/>
                    <a:pt x="277" y="26"/>
                  </a:cubicBezTo>
                  <a:cubicBezTo>
                    <a:pt x="192" y="26"/>
                    <a:pt x="135" y="42"/>
                    <a:pt x="108" y="71"/>
                  </a:cubicBezTo>
                  <a:cubicBezTo>
                    <a:pt x="37" y="151"/>
                    <a:pt x="172" y="338"/>
                    <a:pt x="424" y="487"/>
                  </a:cubicBezTo>
                  <a:cubicBezTo>
                    <a:pt x="675" y="637"/>
                    <a:pt x="948" y="693"/>
                    <a:pt x="1018" y="613"/>
                  </a:cubicBezTo>
                  <a:cubicBezTo>
                    <a:pt x="1041" y="589"/>
                    <a:pt x="1041" y="542"/>
                    <a:pt x="1025" y="497"/>
                  </a:cubicBezTo>
                  <a:cubicBezTo>
                    <a:pt x="1012" y="458"/>
                    <a:pt x="991" y="425"/>
                    <a:pt x="957" y="372"/>
                  </a:cubicBez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C255DD94-DB69-CC25-0513-0F027DBAC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75" y="4718050"/>
              <a:ext cx="474663" cy="666750"/>
            </a:xfrm>
            <a:custGeom>
              <a:avLst/>
              <a:gdLst>
                <a:gd name="T0" fmla="*/ 258 w 299"/>
                <a:gd name="T1" fmla="*/ 0 h 420"/>
                <a:gd name="T2" fmla="*/ 299 w 299"/>
                <a:gd name="T3" fmla="*/ 0 h 420"/>
                <a:gd name="T4" fmla="*/ 40 w 299"/>
                <a:gd name="T5" fmla="*/ 420 h 420"/>
                <a:gd name="T6" fmla="*/ 0 w 299"/>
                <a:gd name="T7" fmla="*/ 420 h 420"/>
                <a:gd name="T8" fmla="*/ 258 w 299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20">
                  <a:moveTo>
                    <a:pt x="258" y="0"/>
                  </a:moveTo>
                  <a:lnTo>
                    <a:pt x="299" y="0"/>
                  </a:lnTo>
                  <a:lnTo>
                    <a:pt x="40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55D548E-AEEE-4F35-EA2A-349791BC0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4718050"/>
              <a:ext cx="473075" cy="666750"/>
            </a:xfrm>
            <a:custGeom>
              <a:avLst/>
              <a:gdLst>
                <a:gd name="T0" fmla="*/ 258 w 298"/>
                <a:gd name="T1" fmla="*/ 0 h 420"/>
                <a:gd name="T2" fmla="*/ 298 w 298"/>
                <a:gd name="T3" fmla="*/ 0 h 420"/>
                <a:gd name="T4" fmla="*/ 39 w 298"/>
                <a:gd name="T5" fmla="*/ 420 h 420"/>
                <a:gd name="T6" fmla="*/ 0 w 298"/>
                <a:gd name="T7" fmla="*/ 420 h 420"/>
                <a:gd name="T8" fmla="*/ 258 w 298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20">
                  <a:moveTo>
                    <a:pt x="258" y="0"/>
                  </a:moveTo>
                  <a:lnTo>
                    <a:pt x="298" y="0"/>
                  </a:lnTo>
                  <a:lnTo>
                    <a:pt x="39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084546F-31B3-7743-4567-084B00E6B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813" y="4718050"/>
              <a:ext cx="473075" cy="666750"/>
            </a:xfrm>
            <a:custGeom>
              <a:avLst/>
              <a:gdLst>
                <a:gd name="T0" fmla="*/ 258 w 298"/>
                <a:gd name="T1" fmla="*/ 0 h 420"/>
                <a:gd name="T2" fmla="*/ 298 w 298"/>
                <a:gd name="T3" fmla="*/ 0 h 420"/>
                <a:gd name="T4" fmla="*/ 39 w 298"/>
                <a:gd name="T5" fmla="*/ 420 h 420"/>
                <a:gd name="T6" fmla="*/ 0 w 298"/>
                <a:gd name="T7" fmla="*/ 420 h 420"/>
                <a:gd name="T8" fmla="*/ 258 w 298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20">
                  <a:moveTo>
                    <a:pt x="258" y="0"/>
                  </a:moveTo>
                  <a:lnTo>
                    <a:pt x="298" y="0"/>
                  </a:lnTo>
                  <a:lnTo>
                    <a:pt x="39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1BABE0F-D555-13D3-480E-CB8FE5AE4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4713288"/>
              <a:ext cx="41275" cy="52388"/>
            </a:xfrm>
            <a:custGeom>
              <a:avLst/>
              <a:gdLst>
                <a:gd name="T0" fmla="*/ 15 w 26"/>
                <a:gd name="T1" fmla="*/ 33 h 33"/>
                <a:gd name="T2" fmla="*/ 15 w 26"/>
                <a:gd name="T3" fmla="*/ 4 h 33"/>
                <a:gd name="T4" fmla="*/ 26 w 26"/>
                <a:gd name="T5" fmla="*/ 4 h 33"/>
                <a:gd name="T6" fmla="*/ 26 w 26"/>
                <a:gd name="T7" fmla="*/ 0 h 33"/>
                <a:gd name="T8" fmla="*/ 0 w 26"/>
                <a:gd name="T9" fmla="*/ 0 h 33"/>
                <a:gd name="T10" fmla="*/ 0 w 26"/>
                <a:gd name="T11" fmla="*/ 4 h 33"/>
                <a:gd name="T12" fmla="*/ 11 w 26"/>
                <a:gd name="T13" fmla="*/ 4 h 33"/>
                <a:gd name="T14" fmla="*/ 11 w 26"/>
                <a:gd name="T15" fmla="*/ 33 h 33"/>
                <a:gd name="T16" fmla="*/ 15 w 26"/>
                <a:gd name="T17" fmla="*/ 33 h 33"/>
                <a:gd name="T18" fmla="*/ 15 w 26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3">
                  <a:moveTo>
                    <a:pt x="15" y="33"/>
                  </a:moveTo>
                  <a:lnTo>
                    <a:pt x="15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1" y="4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C60D977-4AE6-B3E0-0704-5D0FB2FD0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2713" y="4713288"/>
              <a:ext cx="49213" cy="52388"/>
            </a:xfrm>
            <a:custGeom>
              <a:avLst/>
              <a:gdLst>
                <a:gd name="T0" fmla="*/ 5 w 41"/>
                <a:gd name="T1" fmla="*/ 43 h 43"/>
                <a:gd name="T2" fmla="*/ 5 w 41"/>
                <a:gd name="T3" fmla="*/ 6 h 43"/>
                <a:gd name="T4" fmla="*/ 18 w 41"/>
                <a:gd name="T5" fmla="*/ 43 h 43"/>
                <a:gd name="T6" fmla="*/ 23 w 41"/>
                <a:gd name="T7" fmla="*/ 43 h 43"/>
                <a:gd name="T8" fmla="*/ 35 w 41"/>
                <a:gd name="T9" fmla="*/ 7 h 43"/>
                <a:gd name="T10" fmla="*/ 35 w 41"/>
                <a:gd name="T11" fmla="*/ 43 h 43"/>
                <a:gd name="T12" fmla="*/ 41 w 41"/>
                <a:gd name="T13" fmla="*/ 43 h 43"/>
                <a:gd name="T14" fmla="*/ 41 w 41"/>
                <a:gd name="T15" fmla="*/ 0 h 43"/>
                <a:gd name="T16" fmla="*/ 33 w 41"/>
                <a:gd name="T17" fmla="*/ 0 h 43"/>
                <a:gd name="T18" fmla="*/ 23 w 41"/>
                <a:gd name="T19" fmla="*/ 30 h 43"/>
                <a:gd name="T20" fmla="*/ 21 w 41"/>
                <a:gd name="T21" fmla="*/ 37 h 43"/>
                <a:gd name="T22" fmla="*/ 19 w 41"/>
                <a:gd name="T23" fmla="*/ 30 h 43"/>
                <a:gd name="T24" fmla="*/ 8 w 41"/>
                <a:gd name="T25" fmla="*/ 0 h 43"/>
                <a:gd name="T26" fmla="*/ 0 w 41"/>
                <a:gd name="T27" fmla="*/ 0 h 43"/>
                <a:gd name="T28" fmla="*/ 0 w 41"/>
                <a:gd name="T29" fmla="*/ 43 h 43"/>
                <a:gd name="T30" fmla="*/ 5 w 41"/>
                <a:gd name="T3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43">
                  <a:moveTo>
                    <a:pt x="5" y="43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3"/>
                    <a:pt x="21" y="35"/>
                    <a:pt x="21" y="37"/>
                  </a:cubicBezTo>
                  <a:cubicBezTo>
                    <a:pt x="20" y="35"/>
                    <a:pt x="19" y="33"/>
                    <a:pt x="19" y="3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A413E78-1EFE-BCE2-E523-2B3E20F4C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7325" y="4713288"/>
              <a:ext cx="1076325" cy="860425"/>
            </a:xfrm>
            <a:custGeom>
              <a:avLst/>
              <a:gdLst>
                <a:gd name="T0" fmla="*/ 448 w 895"/>
                <a:gd name="T1" fmla="*/ 0 h 716"/>
                <a:gd name="T2" fmla="*/ 131 w 895"/>
                <a:gd name="T3" fmla="*/ 506 h 716"/>
                <a:gd name="T4" fmla="*/ 330 w 895"/>
                <a:gd name="T5" fmla="*/ 652 h 716"/>
                <a:gd name="T6" fmla="*/ 450 w 895"/>
                <a:gd name="T7" fmla="*/ 716 h 716"/>
                <a:gd name="T8" fmla="*/ 895 w 895"/>
                <a:gd name="T9" fmla="*/ 716 h 716"/>
                <a:gd name="T10" fmla="*/ 690 w 895"/>
                <a:gd name="T11" fmla="*/ 389 h 716"/>
                <a:gd name="T12" fmla="*/ 586 w 895"/>
                <a:gd name="T13" fmla="*/ 558 h 716"/>
                <a:gd name="T14" fmla="*/ 534 w 895"/>
                <a:gd name="T15" fmla="*/ 558 h 716"/>
                <a:gd name="T16" fmla="*/ 664 w 895"/>
                <a:gd name="T17" fmla="*/ 347 h 716"/>
                <a:gd name="T18" fmla="*/ 628 w 895"/>
                <a:gd name="T19" fmla="*/ 289 h 716"/>
                <a:gd name="T20" fmla="*/ 462 w 895"/>
                <a:gd name="T21" fmla="*/ 558 h 716"/>
                <a:gd name="T22" fmla="*/ 410 w 895"/>
                <a:gd name="T23" fmla="*/ 558 h 716"/>
                <a:gd name="T24" fmla="*/ 602 w 895"/>
                <a:gd name="T25" fmla="*/ 247 h 716"/>
                <a:gd name="T26" fmla="*/ 565 w 895"/>
                <a:gd name="T27" fmla="*/ 188 h 716"/>
                <a:gd name="T28" fmla="*/ 338 w 895"/>
                <a:gd name="T29" fmla="*/ 558 h 716"/>
                <a:gd name="T30" fmla="*/ 286 w 895"/>
                <a:gd name="T31" fmla="*/ 558 h 716"/>
                <a:gd name="T32" fmla="*/ 539 w 895"/>
                <a:gd name="T33" fmla="*/ 146 h 716"/>
                <a:gd name="T34" fmla="*/ 448 w 895"/>
                <a:gd name="T35" fmla="*/ 0 h 716"/>
                <a:gd name="T36" fmla="*/ 122 w 895"/>
                <a:gd name="T37" fmla="*/ 522 h 716"/>
                <a:gd name="T38" fmla="*/ 0 w 895"/>
                <a:gd name="T39" fmla="*/ 716 h 716"/>
                <a:gd name="T40" fmla="*/ 410 w 895"/>
                <a:gd name="T41" fmla="*/ 716 h 716"/>
                <a:gd name="T42" fmla="*/ 325 w 895"/>
                <a:gd name="T43" fmla="*/ 670 h 716"/>
                <a:gd name="T44" fmla="*/ 122 w 895"/>
                <a:gd name="T45" fmla="*/ 522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5" h="716">
                  <a:moveTo>
                    <a:pt x="448" y="0"/>
                  </a:moveTo>
                  <a:cubicBezTo>
                    <a:pt x="131" y="506"/>
                    <a:pt x="131" y="506"/>
                    <a:pt x="131" y="506"/>
                  </a:cubicBezTo>
                  <a:cubicBezTo>
                    <a:pt x="185" y="556"/>
                    <a:pt x="251" y="606"/>
                    <a:pt x="330" y="652"/>
                  </a:cubicBezTo>
                  <a:cubicBezTo>
                    <a:pt x="369" y="676"/>
                    <a:pt x="410" y="697"/>
                    <a:pt x="450" y="716"/>
                  </a:cubicBezTo>
                  <a:cubicBezTo>
                    <a:pt x="895" y="716"/>
                    <a:pt x="895" y="716"/>
                    <a:pt x="895" y="716"/>
                  </a:cubicBezTo>
                  <a:cubicBezTo>
                    <a:pt x="690" y="389"/>
                    <a:pt x="690" y="389"/>
                    <a:pt x="690" y="389"/>
                  </a:cubicBezTo>
                  <a:cubicBezTo>
                    <a:pt x="586" y="558"/>
                    <a:pt x="586" y="558"/>
                    <a:pt x="586" y="558"/>
                  </a:cubicBezTo>
                  <a:cubicBezTo>
                    <a:pt x="534" y="558"/>
                    <a:pt x="534" y="558"/>
                    <a:pt x="534" y="558"/>
                  </a:cubicBezTo>
                  <a:cubicBezTo>
                    <a:pt x="664" y="347"/>
                    <a:pt x="664" y="347"/>
                    <a:pt x="664" y="347"/>
                  </a:cubicBezTo>
                  <a:cubicBezTo>
                    <a:pt x="628" y="289"/>
                    <a:pt x="628" y="289"/>
                    <a:pt x="628" y="289"/>
                  </a:cubicBezTo>
                  <a:cubicBezTo>
                    <a:pt x="462" y="558"/>
                    <a:pt x="462" y="558"/>
                    <a:pt x="462" y="558"/>
                  </a:cubicBezTo>
                  <a:cubicBezTo>
                    <a:pt x="410" y="558"/>
                    <a:pt x="410" y="558"/>
                    <a:pt x="410" y="558"/>
                  </a:cubicBezTo>
                  <a:cubicBezTo>
                    <a:pt x="602" y="247"/>
                    <a:pt x="602" y="247"/>
                    <a:pt x="602" y="24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338" y="558"/>
                    <a:pt x="338" y="558"/>
                    <a:pt x="338" y="558"/>
                  </a:cubicBezTo>
                  <a:cubicBezTo>
                    <a:pt x="286" y="558"/>
                    <a:pt x="286" y="558"/>
                    <a:pt x="286" y="558"/>
                  </a:cubicBezTo>
                  <a:cubicBezTo>
                    <a:pt x="539" y="146"/>
                    <a:pt x="539" y="146"/>
                    <a:pt x="539" y="146"/>
                  </a:cubicBezTo>
                  <a:lnTo>
                    <a:pt x="448" y="0"/>
                  </a:lnTo>
                  <a:close/>
                  <a:moveTo>
                    <a:pt x="122" y="522"/>
                  </a:moveTo>
                  <a:cubicBezTo>
                    <a:pt x="0" y="716"/>
                    <a:pt x="0" y="716"/>
                    <a:pt x="0" y="716"/>
                  </a:cubicBezTo>
                  <a:cubicBezTo>
                    <a:pt x="410" y="716"/>
                    <a:pt x="410" y="716"/>
                    <a:pt x="410" y="716"/>
                  </a:cubicBezTo>
                  <a:cubicBezTo>
                    <a:pt x="382" y="702"/>
                    <a:pt x="353" y="686"/>
                    <a:pt x="325" y="670"/>
                  </a:cubicBezTo>
                  <a:cubicBezTo>
                    <a:pt x="246" y="623"/>
                    <a:pt x="178" y="572"/>
                    <a:pt x="122" y="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3B7CEE4-DFA5-DD38-2610-CA6D3F33C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7963" y="5641975"/>
              <a:ext cx="42863" cy="246063"/>
            </a:xfrm>
            <a:custGeom>
              <a:avLst/>
              <a:gdLst>
                <a:gd name="T0" fmla="*/ 17 w 35"/>
                <a:gd name="T1" fmla="*/ 0 h 204"/>
                <a:gd name="T2" fmla="*/ 0 w 35"/>
                <a:gd name="T3" fmla="*/ 18 h 204"/>
                <a:gd name="T4" fmla="*/ 17 w 35"/>
                <a:gd name="T5" fmla="*/ 35 h 204"/>
                <a:gd name="T6" fmla="*/ 35 w 35"/>
                <a:gd name="T7" fmla="*/ 18 h 204"/>
                <a:gd name="T8" fmla="*/ 17 w 35"/>
                <a:gd name="T9" fmla="*/ 0 h 204"/>
                <a:gd name="T10" fmla="*/ 30 w 35"/>
                <a:gd name="T11" fmla="*/ 71 h 204"/>
                <a:gd name="T12" fmla="*/ 30 w 35"/>
                <a:gd name="T13" fmla="*/ 71 h 204"/>
                <a:gd name="T14" fmla="*/ 30 w 35"/>
                <a:gd name="T15" fmla="*/ 71 h 204"/>
                <a:gd name="T16" fmla="*/ 4 w 35"/>
                <a:gd name="T17" fmla="*/ 71 h 204"/>
                <a:gd name="T18" fmla="*/ 4 w 35"/>
                <a:gd name="T19" fmla="*/ 204 h 204"/>
                <a:gd name="T20" fmla="*/ 30 w 35"/>
                <a:gd name="T21" fmla="*/ 204 h 204"/>
                <a:gd name="T22" fmla="*/ 30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30" y="71"/>
                  </a:moveTo>
                  <a:cubicBezTo>
                    <a:pt x="30" y="71"/>
                    <a:pt x="30" y="71"/>
                    <a:pt x="30" y="71"/>
                  </a:cubicBezTo>
                  <a:moveTo>
                    <a:pt x="30" y="71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30" y="204"/>
                    <a:pt x="30" y="204"/>
                    <a:pt x="30" y="204"/>
                  </a:cubicBezTo>
                  <a:lnTo>
                    <a:pt x="3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434EE66-3FD8-1811-C09D-A6C81F402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5722938"/>
              <a:ext cx="136525" cy="165100"/>
            </a:xfrm>
            <a:custGeom>
              <a:avLst/>
              <a:gdLst>
                <a:gd name="T0" fmla="*/ 26 w 114"/>
                <a:gd name="T1" fmla="*/ 4 h 137"/>
                <a:gd name="T2" fmla="*/ 0 w 114"/>
                <a:gd name="T3" fmla="*/ 4 h 137"/>
                <a:gd name="T4" fmla="*/ 0 w 114"/>
                <a:gd name="T5" fmla="*/ 137 h 137"/>
                <a:gd name="T6" fmla="*/ 26 w 114"/>
                <a:gd name="T7" fmla="*/ 137 h 137"/>
                <a:gd name="T8" fmla="*/ 26 w 114"/>
                <a:gd name="T9" fmla="*/ 76 h 137"/>
                <a:gd name="T10" fmla="*/ 59 w 114"/>
                <a:gd name="T11" fmla="*/ 23 h 137"/>
                <a:gd name="T12" fmla="*/ 88 w 114"/>
                <a:gd name="T13" fmla="*/ 61 h 137"/>
                <a:gd name="T14" fmla="*/ 88 w 114"/>
                <a:gd name="T15" fmla="*/ 137 h 137"/>
                <a:gd name="T16" fmla="*/ 114 w 114"/>
                <a:gd name="T17" fmla="*/ 137 h 137"/>
                <a:gd name="T18" fmla="*/ 114 w 114"/>
                <a:gd name="T19" fmla="*/ 58 h 137"/>
                <a:gd name="T20" fmla="*/ 67 w 114"/>
                <a:gd name="T21" fmla="*/ 0 h 137"/>
                <a:gd name="T22" fmla="*/ 26 w 114"/>
                <a:gd name="T23" fmla="*/ 22 h 137"/>
                <a:gd name="T24" fmla="*/ 26 w 114"/>
                <a:gd name="T25" fmla="*/ 22 h 137"/>
                <a:gd name="T26" fmla="*/ 26 w 114"/>
                <a:gd name="T27" fmla="*/ 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37">
                  <a:moveTo>
                    <a:pt x="26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52"/>
                    <a:pt x="26" y="23"/>
                    <a:pt x="59" y="23"/>
                  </a:cubicBezTo>
                  <a:cubicBezTo>
                    <a:pt x="85" y="23"/>
                    <a:pt x="88" y="38"/>
                    <a:pt x="88" y="61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14" y="26"/>
                    <a:pt x="104" y="0"/>
                    <a:pt x="67" y="0"/>
                  </a:cubicBezTo>
                  <a:cubicBezTo>
                    <a:pt x="50" y="0"/>
                    <a:pt x="34" y="8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E5C23E5-9F0E-F556-4776-5D5355AA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5586413"/>
              <a:ext cx="87313" cy="301625"/>
            </a:xfrm>
            <a:custGeom>
              <a:avLst/>
              <a:gdLst>
                <a:gd name="T0" fmla="*/ 73 w 73"/>
                <a:gd name="T1" fmla="*/ 4 h 250"/>
                <a:gd name="T2" fmla="*/ 55 w 73"/>
                <a:gd name="T3" fmla="*/ 0 h 250"/>
                <a:gd name="T4" fmla="*/ 12 w 73"/>
                <a:gd name="T5" fmla="*/ 53 h 250"/>
                <a:gd name="T6" fmla="*/ 12 w 73"/>
                <a:gd name="T7" fmla="*/ 117 h 250"/>
                <a:gd name="T8" fmla="*/ 0 w 73"/>
                <a:gd name="T9" fmla="*/ 117 h 250"/>
                <a:gd name="T10" fmla="*/ 0 w 73"/>
                <a:gd name="T11" fmla="*/ 141 h 250"/>
                <a:gd name="T12" fmla="*/ 12 w 73"/>
                <a:gd name="T13" fmla="*/ 141 h 250"/>
                <a:gd name="T14" fmla="*/ 12 w 73"/>
                <a:gd name="T15" fmla="*/ 250 h 250"/>
                <a:gd name="T16" fmla="*/ 38 w 73"/>
                <a:gd name="T17" fmla="*/ 250 h 250"/>
                <a:gd name="T18" fmla="*/ 38 w 73"/>
                <a:gd name="T19" fmla="*/ 141 h 250"/>
                <a:gd name="T20" fmla="*/ 73 w 73"/>
                <a:gd name="T21" fmla="*/ 141 h 250"/>
                <a:gd name="T22" fmla="*/ 73 w 73"/>
                <a:gd name="T23" fmla="*/ 117 h 250"/>
                <a:gd name="T24" fmla="*/ 38 w 73"/>
                <a:gd name="T25" fmla="*/ 117 h 250"/>
                <a:gd name="T26" fmla="*/ 38 w 73"/>
                <a:gd name="T27" fmla="*/ 60 h 250"/>
                <a:gd name="T28" fmla="*/ 56 w 73"/>
                <a:gd name="T29" fmla="*/ 24 h 250"/>
                <a:gd name="T30" fmla="*/ 73 w 73"/>
                <a:gd name="T31" fmla="*/ 29 h 250"/>
                <a:gd name="T32" fmla="*/ 73 w 73"/>
                <a:gd name="T33" fmla="*/ 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250">
                  <a:moveTo>
                    <a:pt x="73" y="4"/>
                  </a:moveTo>
                  <a:cubicBezTo>
                    <a:pt x="67" y="1"/>
                    <a:pt x="61" y="0"/>
                    <a:pt x="55" y="0"/>
                  </a:cubicBezTo>
                  <a:cubicBezTo>
                    <a:pt x="22" y="0"/>
                    <a:pt x="12" y="23"/>
                    <a:pt x="12" y="53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250"/>
                    <a:pt x="12" y="250"/>
                    <a:pt x="12" y="250"/>
                  </a:cubicBezTo>
                  <a:cubicBezTo>
                    <a:pt x="38" y="250"/>
                    <a:pt x="38" y="250"/>
                    <a:pt x="38" y="250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7"/>
                    <a:pt x="38" y="24"/>
                    <a:pt x="56" y="24"/>
                  </a:cubicBezTo>
                  <a:cubicBezTo>
                    <a:pt x="61" y="24"/>
                    <a:pt x="68" y="27"/>
                    <a:pt x="73" y="29"/>
                  </a:cubicBezTo>
                  <a:lnTo>
                    <a:pt x="73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8E83ABB-468A-AC47-F889-082B86968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1188" y="5641975"/>
              <a:ext cx="41275" cy="246063"/>
            </a:xfrm>
            <a:custGeom>
              <a:avLst/>
              <a:gdLst>
                <a:gd name="T0" fmla="*/ 18 w 35"/>
                <a:gd name="T1" fmla="*/ 0 h 204"/>
                <a:gd name="T2" fmla="*/ 0 w 35"/>
                <a:gd name="T3" fmla="*/ 18 h 204"/>
                <a:gd name="T4" fmla="*/ 18 w 35"/>
                <a:gd name="T5" fmla="*/ 35 h 204"/>
                <a:gd name="T6" fmla="*/ 35 w 35"/>
                <a:gd name="T7" fmla="*/ 18 h 204"/>
                <a:gd name="T8" fmla="*/ 18 w 35"/>
                <a:gd name="T9" fmla="*/ 0 h 204"/>
                <a:gd name="T10" fmla="*/ 31 w 35"/>
                <a:gd name="T11" fmla="*/ 71 h 204"/>
                <a:gd name="T12" fmla="*/ 31 w 35"/>
                <a:gd name="T13" fmla="*/ 71 h 204"/>
                <a:gd name="T14" fmla="*/ 31 w 35"/>
                <a:gd name="T15" fmla="*/ 71 h 204"/>
                <a:gd name="T16" fmla="*/ 5 w 35"/>
                <a:gd name="T17" fmla="*/ 71 h 204"/>
                <a:gd name="T18" fmla="*/ 5 w 35"/>
                <a:gd name="T19" fmla="*/ 204 h 204"/>
                <a:gd name="T20" fmla="*/ 31 w 35"/>
                <a:gd name="T21" fmla="*/ 204 h 204"/>
                <a:gd name="T22" fmla="*/ 31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8" y="35"/>
                  </a:cubicBezTo>
                  <a:cubicBezTo>
                    <a:pt x="28" y="35"/>
                    <a:pt x="35" y="28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31" y="71"/>
                  </a:moveTo>
                  <a:cubicBezTo>
                    <a:pt x="31" y="71"/>
                    <a:pt x="31" y="71"/>
                    <a:pt x="31" y="71"/>
                  </a:cubicBezTo>
                  <a:moveTo>
                    <a:pt x="31" y="71"/>
                  </a:moveTo>
                  <a:cubicBezTo>
                    <a:pt x="5" y="71"/>
                    <a:pt x="5" y="71"/>
                    <a:pt x="5" y="71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31" y="204"/>
                    <a:pt x="31" y="204"/>
                    <a:pt x="31" y="204"/>
                  </a:cubicBezTo>
                  <a:lnTo>
                    <a:pt x="31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17C8D9A-A47C-85E0-7C02-C0508CB3C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0" y="5722938"/>
              <a:ext cx="136525" cy="165100"/>
            </a:xfrm>
            <a:custGeom>
              <a:avLst/>
              <a:gdLst>
                <a:gd name="T0" fmla="*/ 25 w 113"/>
                <a:gd name="T1" fmla="*/ 4 h 137"/>
                <a:gd name="T2" fmla="*/ 0 w 113"/>
                <a:gd name="T3" fmla="*/ 4 h 137"/>
                <a:gd name="T4" fmla="*/ 0 w 113"/>
                <a:gd name="T5" fmla="*/ 137 h 137"/>
                <a:gd name="T6" fmla="*/ 25 w 113"/>
                <a:gd name="T7" fmla="*/ 137 h 137"/>
                <a:gd name="T8" fmla="*/ 25 w 113"/>
                <a:gd name="T9" fmla="*/ 76 h 137"/>
                <a:gd name="T10" fmla="*/ 58 w 113"/>
                <a:gd name="T11" fmla="*/ 23 h 137"/>
                <a:gd name="T12" fmla="*/ 88 w 113"/>
                <a:gd name="T13" fmla="*/ 61 h 137"/>
                <a:gd name="T14" fmla="*/ 88 w 113"/>
                <a:gd name="T15" fmla="*/ 137 h 137"/>
                <a:gd name="T16" fmla="*/ 113 w 113"/>
                <a:gd name="T17" fmla="*/ 137 h 137"/>
                <a:gd name="T18" fmla="*/ 113 w 113"/>
                <a:gd name="T19" fmla="*/ 58 h 137"/>
                <a:gd name="T20" fmla="*/ 66 w 113"/>
                <a:gd name="T21" fmla="*/ 0 h 137"/>
                <a:gd name="T22" fmla="*/ 26 w 113"/>
                <a:gd name="T23" fmla="*/ 22 h 137"/>
                <a:gd name="T24" fmla="*/ 25 w 113"/>
                <a:gd name="T25" fmla="*/ 22 h 137"/>
                <a:gd name="T26" fmla="*/ 25 w 113"/>
                <a:gd name="T27" fmla="*/ 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37">
                  <a:moveTo>
                    <a:pt x="25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52"/>
                    <a:pt x="25" y="23"/>
                    <a:pt x="58" y="23"/>
                  </a:cubicBezTo>
                  <a:cubicBezTo>
                    <a:pt x="84" y="23"/>
                    <a:pt x="88" y="38"/>
                    <a:pt x="88" y="61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26"/>
                    <a:pt x="104" y="0"/>
                    <a:pt x="66" y="0"/>
                  </a:cubicBezTo>
                  <a:cubicBezTo>
                    <a:pt x="50" y="0"/>
                    <a:pt x="34" y="8"/>
                    <a:pt x="26" y="22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AA8FB2C-C919-89C9-42D9-6136D259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5641975"/>
              <a:ext cx="41275" cy="246063"/>
            </a:xfrm>
            <a:custGeom>
              <a:avLst/>
              <a:gdLst>
                <a:gd name="T0" fmla="*/ 17 w 35"/>
                <a:gd name="T1" fmla="*/ 0 h 204"/>
                <a:gd name="T2" fmla="*/ 0 w 35"/>
                <a:gd name="T3" fmla="*/ 18 h 204"/>
                <a:gd name="T4" fmla="*/ 17 w 35"/>
                <a:gd name="T5" fmla="*/ 35 h 204"/>
                <a:gd name="T6" fmla="*/ 35 w 35"/>
                <a:gd name="T7" fmla="*/ 18 h 204"/>
                <a:gd name="T8" fmla="*/ 17 w 35"/>
                <a:gd name="T9" fmla="*/ 0 h 204"/>
                <a:gd name="T10" fmla="*/ 30 w 35"/>
                <a:gd name="T11" fmla="*/ 71 h 204"/>
                <a:gd name="T12" fmla="*/ 30 w 35"/>
                <a:gd name="T13" fmla="*/ 71 h 204"/>
                <a:gd name="T14" fmla="*/ 30 w 35"/>
                <a:gd name="T15" fmla="*/ 71 h 204"/>
                <a:gd name="T16" fmla="*/ 4 w 35"/>
                <a:gd name="T17" fmla="*/ 71 h 204"/>
                <a:gd name="T18" fmla="*/ 4 w 35"/>
                <a:gd name="T19" fmla="*/ 204 h 204"/>
                <a:gd name="T20" fmla="*/ 30 w 35"/>
                <a:gd name="T21" fmla="*/ 204 h 204"/>
                <a:gd name="T22" fmla="*/ 30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30" y="71"/>
                  </a:moveTo>
                  <a:cubicBezTo>
                    <a:pt x="30" y="71"/>
                    <a:pt x="30" y="71"/>
                    <a:pt x="30" y="71"/>
                  </a:cubicBezTo>
                  <a:moveTo>
                    <a:pt x="30" y="71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30" y="204"/>
                    <a:pt x="30" y="204"/>
                    <a:pt x="30" y="204"/>
                  </a:cubicBezTo>
                  <a:lnTo>
                    <a:pt x="3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6B79FF7-891A-9A73-5608-37349DF6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3775" y="5667375"/>
              <a:ext cx="77788" cy="220663"/>
            </a:xfrm>
            <a:custGeom>
              <a:avLst/>
              <a:gdLst>
                <a:gd name="T0" fmla="*/ 30 w 49"/>
                <a:gd name="T1" fmla="*/ 56 h 139"/>
                <a:gd name="T2" fmla="*/ 49 w 49"/>
                <a:gd name="T3" fmla="*/ 56 h 139"/>
                <a:gd name="T4" fmla="*/ 49 w 49"/>
                <a:gd name="T5" fmla="*/ 38 h 139"/>
                <a:gd name="T6" fmla="*/ 30 w 49"/>
                <a:gd name="T7" fmla="*/ 38 h 139"/>
                <a:gd name="T8" fmla="*/ 30 w 49"/>
                <a:gd name="T9" fmla="*/ 0 h 139"/>
                <a:gd name="T10" fmla="*/ 11 w 49"/>
                <a:gd name="T11" fmla="*/ 0 h 139"/>
                <a:gd name="T12" fmla="*/ 11 w 49"/>
                <a:gd name="T13" fmla="*/ 38 h 139"/>
                <a:gd name="T14" fmla="*/ 0 w 49"/>
                <a:gd name="T15" fmla="*/ 38 h 139"/>
                <a:gd name="T16" fmla="*/ 0 w 49"/>
                <a:gd name="T17" fmla="*/ 56 h 139"/>
                <a:gd name="T18" fmla="*/ 11 w 49"/>
                <a:gd name="T19" fmla="*/ 56 h 139"/>
                <a:gd name="T20" fmla="*/ 11 w 49"/>
                <a:gd name="T21" fmla="*/ 139 h 139"/>
                <a:gd name="T22" fmla="*/ 30 w 49"/>
                <a:gd name="T23" fmla="*/ 139 h 139"/>
                <a:gd name="T24" fmla="*/ 30 w 49"/>
                <a:gd name="T25" fmla="*/ 5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39">
                  <a:moveTo>
                    <a:pt x="30" y="56"/>
                  </a:moveTo>
                  <a:lnTo>
                    <a:pt x="49" y="56"/>
                  </a:lnTo>
                  <a:lnTo>
                    <a:pt x="49" y="38"/>
                  </a:lnTo>
                  <a:lnTo>
                    <a:pt x="30" y="38"/>
                  </a:lnTo>
                  <a:lnTo>
                    <a:pt x="30" y="0"/>
                  </a:lnTo>
                  <a:lnTo>
                    <a:pt x="11" y="0"/>
                  </a:lnTo>
                  <a:lnTo>
                    <a:pt x="11" y="38"/>
                  </a:lnTo>
                  <a:lnTo>
                    <a:pt x="0" y="38"/>
                  </a:lnTo>
                  <a:lnTo>
                    <a:pt x="0" y="56"/>
                  </a:lnTo>
                  <a:lnTo>
                    <a:pt x="11" y="56"/>
                  </a:lnTo>
                  <a:lnTo>
                    <a:pt x="11" y="139"/>
                  </a:lnTo>
                  <a:lnTo>
                    <a:pt x="30" y="139"/>
                  </a:lnTo>
                  <a:lnTo>
                    <a:pt x="30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A6620D-130B-DD37-9296-845B5F8954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0613" y="5722938"/>
              <a:ext cx="152400" cy="169863"/>
            </a:xfrm>
            <a:custGeom>
              <a:avLst/>
              <a:gdLst>
                <a:gd name="T0" fmla="*/ 27 w 127"/>
                <a:gd name="T1" fmla="*/ 56 h 142"/>
                <a:gd name="T2" fmla="*/ 65 w 127"/>
                <a:gd name="T3" fmla="*/ 23 h 142"/>
                <a:gd name="T4" fmla="*/ 102 w 127"/>
                <a:gd name="T5" fmla="*/ 56 h 142"/>
                <a:gd name="T6" fmla="*/ 27 w 127"/>
                <a:gd name="T7" fmla="*/ 56 h 142"/>
                <a:gd name="T8" fmla="*/ 127 w 127"/>
                <a:gd name="T9" fmla="*/ 75 h 142"/>
                <a:gd name="T10" fmla="*/ 127 w 127"/>
                <a:gd name="T11" fmla="*/ 71 h 142"/>
                <a:gd name="T12" fmla="*/ 65 w 127"/>
                <a:gd name="T13" fmla="*/ 0 h 142"/>
                <a:gd name="T14" fmla="*/ 0 w 127"/>
                <a:gd name="T15" fmla="*/ 72 h 142"/>
                <a:gd name="T16" fmla="*/ 66 w 127"/>
                <a:gd name="T17" fmla="*/ 142 h 142"/>
                <a:gd name="T18" fmla="*/ 127 w 127"/>
                <a:gd name="T19" fmla="*/ 106 h 142"/>
                <a:gd name="T20" fmla="*/ 106 w 127"/>
                <a:gd name="T21" fmla="*/ 93 h 142"/>
                <a:gd name="T22" fmla="*/ 66 w 127"/>
                <a:gd name="T23" fmla="*/ 119 h 142"/>
                <a:gd name="T24" fmla="*/ 26 w 127"/>
                <a:gd name="T25" fmla="*/ 75 h 142"/>
                <a:gd name="T26" fmla="*/ 127 w 127"/>
                <a:gd name="T27" fmla="*/ 7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42">
                  <a:moveTo>
                    <a:pt x="27" y="56"/>
                  </a:moveTo>
                  <a:cubicBezTo>
                    <a:pt x="30" y="37"/>
                    <a:pt x="45" y="23"/>
                    <a:pt x="65" y="23"/>
                  </a:cubicBezTo>
                  <a:cubicBezTo>
                    <a:pt x="86" y="23"/>
                    <a:pt x="99" y="36"/>
                    <a:pt x="102" y="56"/>
                  </a:cubicBezTo>
                  <a:lnTo>
                    <a:pt x="27" y="56"/>
                  </a:lnTo>
                  <a:close/>
                  <a:moveTo>
                    <a:pt x="127" y="75"/>
                  </a:moveTo>
                  <a:cubicBezTo>
                    <a:pt x="127" y="71"/>
                    <a:pt x="127" y="71"/>
                    <a:pt x="127" y="71"/>
                  </a:cubicBezTo>
                  <a:cubicBezTo>
                    <a:pt x="127" y="32"/>
                    <a:pt x="107" y="0"/>
                    <a:pt x="65" y="0"/>
                  </a:cubicBezTo>
                  <a:cubicBezTo>
                    <a:pt x="22" y="0"/>
                    <a:pt x="0" y="31"/>
                    <a:pt x="0" y="72"/>
                  </a:cubicBezTo>
                  <a:cubicBezTo>
                    <a:pt x="0" y="111"/>
                    <a:pt x="25" y="142"/>
                    <a:pt x="66" y="142"/>
                  </a:cubicBezTo>
                  <a:cubicBezTo>
                    <a:pt x="92" y="142"/>
                    <a:pt x="115" y="129"/>
                    <a:pt x="127" y="106"/>
                  </a:cubicBezTo>
                  <a:cubicBezTo>
                    <a:pt x="106" y="93"/>
                    <a:pt x="106" y="93"/>
                    <a:pt x="106" y="93"/>
                  </a:cubicBezTo>
                  <a:cubicBezTo>
                    <a:pt x="96" y="109"/>
                    <a:pt x="86" y="119"/>
                    <a:pt x="66" y="119"/>
                  </a:cubicBezTo>
                  <a:cubicBezTo>
                    <a:pt x="41" y="119"/>
                    <a:pt x="26" y="98"/>
                    <a:pt x="26" y="75"/>
                  </a:cubicBezTo>
                  <a:lnTo>
                    <a:pt x="127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</p:spTree>
    <p:extLst>
      <p:ext uri="{BB962C8B-B14F-4D97-AF65-F5344CB8AC3E}">
        <p14:creationId xmlns:p14="http://schemas.microsoft.com/office/powerpoint/2010/main" val="386948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oup of men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22B363C4-0398-3A97-B29B-BDD82AA9C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"/>
          <a:stretch/>
        </p:blipFill>
        <p:spPr>
          <a:xfrm>
            <a:off x="4093805" y="2543"/>
            <a:ext cx="809502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930B5F-33EE-E746-DB8A-CAAC94A9B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68"/>
          <a:stretch/>
        </p:blipFill>
        <p:spPr>
          <a:xfrm>
            <a:off x="-4021" y="2543"/>
            <a:ext cx="10696621" cy="6855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92D62-9A2E-0AFC-BF1C-2846A3D29502}"/>
              </a:ext>
            </a:extLst>
          </p:cNvPr>
          <p:cNvSpPr txBox="1"/>
          <p:nvPr userDrawn="1"/>
        </p:nvSpPr>
        <p:spPr>
          <a:xfrm>
            <a:off x="5207253" y="9074552"/>
            <a:ext cx="369301" cy="627864"/>
          </a:xfrm>
          <a:prstGeom prst="rect">
            <a:avLst/>
          </a:prstGeom>
          <a:noFill/>
        </p:spPr>
        <p:txBody>
          <a:bodyPr wrap="none" lIns="182784" tIns="146228" rIns="182784" bIns="146228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398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AF98C4-B997-019E-674C-26B3C32DF761}"/>
              </a:ext>
            </a:extLst>
          </p:cNvPr>
          <p:cNvGrpSpPr/>
          <p:nvPr userDrawn="1"/>
        </p:nvGrpSpPr>
        <p:grpSpPr>
          <a:xfrm>
            <a:off x="530330" y="378753"/>
            <a:ext cx="553980" cy="490854"/>
            <a:chOff x="6424613" y="4713288"/>
            <a:chExt cx="1357313" cy="1179513"/>
          </a:xfrm>
        </p:grpSpPr>
        <p:sp>
          <p:nvSpPr>
            <p:cNvPr id="8" name="Freeform 29">
              <a:extLst>
                <a:ext uri="{FF2B5EF4-FFF2-40B4-BE49-F238E27FC236}">
                  <a16:creationId xmlns:a16="http://schemas.microsoft.com/office/drawing/2014/main" id="{0565F561-624A-545F-EACD-31199DE3B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4911725"/>
              <a:ext cx="1317625" cy="865188"/>
            </a:xfrm>
            <a:custGeom>
              <a:avLst/>
              <a:gdLst>
                <a:gd name="T0" fmla="*/ 957 w 1096"/>
                <a:gd name="T1" fmla="*/ 372 h 720"/>
                <a:gd name="T2" fmla="*/ 1047 w 1096"/>
                <a:gd name="T3" fmla="*/ 630 h 720"/>
                <a:gd name="T4" fmla="*/ 419 w 1096"/>
                <a:gd name="T5" fmla="*/ 505 h 720"/>
                <a:gd name="T6" fmla="*/ 80 w 1096"/>
                <a:gd name="T7" fmla="*/ 54 h 720"/>
                <a:gd name="T8" fmla="*/ 361 w 1096"/>
                <a:gd name="T9" fmla="*/ 32 h 720"/>
                <a:gd name="T10" fmla="*/ 277 w 1096"/>
                <a:gd name="T11" fmla="*/ 26 h 720"/>
                <a:gd name="T12" fmla="*/ 108 w 1096"/>
                <a:gd name="T13" fmla="*/ 71 h 720"/>
                <a:gd name="T14" fmla="*/ 424 w 1096"/>
                <a:gd name="T15" fmla="*/ 487 h 720"/>
                <a:gd name="T16" fmla="*/ 1018 w 1096"/>
                <a:gd name="T17" fmla="*/ 613 h 720"/>
                <a:gd name="T18" fmla="*/ 1025 w 1096"/>
                <a:gd name="T19" fmla="*/ 497 h 720"/>
                <a:gd name="T20" fmla="*/ 957 w 1096"/>
                <a:gd name="T21" fmla="*/ 37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6" h="720">
                  <a:moveTo>
                    <a:pt x="957" y="372"/>
                  </a:moveTo>
                  <a:cubicBezTo>
                    <a:pt x="1057" y="477"/>
                    <a:pt x="1096" y="575"/>
                    <a:pt x="1047" y="630"/>
                  </a:cubicBezTo>
                  <a:cubicBezTo>
                    <a:pt x="967" y="720"/>
                    <a:pt x="686" y="664"/>
                    <a:pt x="419" y="505"/>
                  </a:cubicBezTo>
                  <a:cubicBezTo>
                    <a:pt x="152" y="345"/>
                    <a:pt x="0" y="143"/>
                    <a:pt x="80" y="54"/>
                  </a:cubicBezTo>
                  <a:cubicBezTo>
                    <a:pt x="123" y="4"/>
                    <a:pt x="230" y="0"/>
                    <a:pt x="361" y="32"/>
                  </a:cubicBezTo>
                  <a:cubicBezTo>
                    <a:pt x="324" y="27"/>
                    <a:pt x="296" y="27"/>
                    <a:pt x="277" y="26"/>
                  </a:cubicBezTo>
                  <a:cubicBezTo>
                    <a:pt x="192" y="26"/>
                    <a:pt x="135" y="42"/>
                    <a:pt x="108" y="71"/>
                  </a:cubicBezTo>
                  <a:cubicBezTo>
                    <a:pt x="37" y="151"/>
                    <a:pt x="172" y="338"/>
                    <a:pt x="424" y="487"/>
                  </a:cubicBezTo>
                  <a:cubicBezTo>
                    <a:pt x="675" y="637"/>
                    <a:pt x="948" y="693"/>
                    <a:pt x="1018" y="613"/>
                  </a:cubicBezTo>
                  <a:cubicBezTo>
                    <a:pt x="1041" y="589"/>
                    <a:pt x="1041" y="542"/>
                    <a:pt x="1025" y="497"/>
                  </a:cubicBezTo>
                  <a:cubicBezTo>
                    <a:pt x="1012" y="458"/>
                    <a:pt x="991" y="425"/>
                    <a:pt x="957" y="372"/>
                  </a:cubicBez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E6685C34-F42F-7961-836C-0081B5115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75" y="4718050"/>
              <a:ext cx="474663" cy="666750"/>
            </a:xfrm>
            <a:custGeom>
              <a:avLst/>
              <a:gdLst>
                <a:gd name="T0" fmla="*/ 258 w 299"/>
                <a:gd name="T1" fmla="*/ 0 h 420"/>
                <a:gd name="T2" fmla="*/ 299 w 299"/>
                <a:gd name="T3" fmla="*/ 0 h 420"/>
                <a:gd name="T4" fmla="*/ 40 w 299"/>
                <a:gd name="T5" fmla="*/ 420 h 420"/>
                <a:gd name="T6" fmla="*/ 0 w 299"/>
                <a:gd name="T7" fmla="*/ 420 h 420"/>
                <a:gd name="T8" fmla="*/ 258 w 299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20">
                  <a:moveTo>
                    <a:pt x="258" y="0"/>
                  </a:moveTo>
                  <a:lnTo>
                    <a:pt x="299" y="0"/>
                  </a:lnTo>
                  <a:lnTo>
                    <a:pt x="40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6DEA038-3AAC-9A11-2758-526A1CC9A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4718050"/>
              <a:ext cx="473075" cy="666750"/>
            </a:xfrm>
            <a:custGeom>
              <a:avLst/>
              <a:gdLst>
                <a:gd name="T0" fmla="*/ 258 w 298"/>
                <a:gd name="T1" fmla="*/ 0 h 420"/>
                <a:gd name="T2" fmla="*/ 298 w 298"/>
                <a:gd name="T3" fmla="*/ 0 h 420"/>
                <a:gd name="T4" fmla="*/ 39 w 298"/>
                <a:gd name="T5" fmla="*/ 420 h 420"/>
                <a:gd name="T6" fmla="*/ 0 w 298"/>
                <a:gd name="T7" fmla="*/ 420 h 420"/>
                <a:gd name="T8" fmla="*/ 258 w 298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20">
                  <a:moveTo>
                    <a:pt x="258" y="0"/>
                  </a:moveTo>
                  <a:lnTo>
                    <a:pt x="298" y="0"/>
                  </a:lnTo>
                  <a:lnTo>
                    <a:pt x="39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976533EF-392C-FCE0-C612-D06F8525B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813" y="4718050"/>
              <a:ext cx="473075" cy="666750"/>
            </a:xfrm>
            <a:custGeom>
              <a:avLst/>
              <a:gdLst>
                <a:gd name="T0" fmla="*/ 258 w 298"/>
                <a:gd name="T1" fmla="*/ 0 h 420"/>
                <a:gd name="T2" fmla="*/ 298 w 298"/>
                <a:gd name="T3" fmla="*/ 0 h 420"/>
                <a:gd name="T4" fmla="*/ 39 w 298"/>
                <a:gd name="T5" fmla="*/ 420 h 420"/>
                <a:gd name="T6" fmla="*/ 0 w 298"/>
                <a:gd name="T7" fmla="*/ 420 h 420"/>
                <a:gd name="T8" fmla="*/ 258 w 298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20">
                  <a:moveTo>
                    <a:pt x="258" y="0"/>
                  </a:moveTo>
                  <a:lnTo>
                    <a:pt x="298" y="0"/>
                  </a:lnTo>
                  <a:lnTo>
                    <a:pt x="39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BCC0B23B-D9B2-025B-0BD7-0C116CEED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4713288"/>
              <a:ext cx="41275" cy="52388"/>
            </a:xfrm>
            <a:custGeom>
              <a:avLst/>
              <a:gdLst>
                <a:gd name="T0" fmla="*/ 15 w 26"/>
                <a:gd name="T1" fmla="*/ 33 h 33"/>
                <a:gd name="T2" fmla="*/ 15 w 26"/>
                <a:gd name="T3" fmla="*/ 4 h 33"/>
                <a:gd name="T4" fmla="*/ 26 w 26"/>
                <a:gd name="T5" fmla="*/ 4 h 33"/>
                <a:gd name="T6" fmla="*/ 26 w 26"/>
                <a:gd name="T7" fmla="*/ 0 h 33"/>
                <a:gd name="T8" fmla="*/ 0 w 26"/>
                <a:gd name="T9" fmla="*/ 0 h 33"/>
                <a:gd name="T10" fmla="*/ 0 w 26"/>
                <a:gd name="T11" fmla="*/ 4 h 33"/>
                <a:gd name="T12" fmla="*/ 11 w 26"/>
                <a:gd name="T13" fmla="*/ 4 h 33"/>
                <a:gd name="T14" fmla="*/ 11 w 26"/>
                <a:gd name="T15" fmla="*/ 33 h 33"/>
                <a:gd name="T16" fmla="*/ 15 w 26"/>
                <a:gd name="T17" fmla="*/ 33 h 33"/>
                <a:gd name="T18" fmla="*/ 15 w 26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3">
                  <a:moveTo>
                    <a:pt x="15" y="33"/>
                  </a:moveTo>
                  <a:lnTo>
                    <a:pt x="15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1" y="4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AD658D4-6983-284A-5BE2-EEDDEEFCF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2713" y="4713288"/>
              <a:ext cx="49213" cy="52388"/>
            </a:xfrm>
            <a:custGeom>
              <a:avLst/>
              <a:gdLst>
                <a:gd name="T0" fmla="*/ 5 w 41"/>
                <a:gd name="T1" fmla="*/ 43 h 43"/>
                <a:gd name="T2" fmla="*/ 5 w 41"/>
                <a:gd name="T3" fmla="*/ 6 h 43"/>
                <a:gd name="T4" fmla="*/ 18 w 41"/>
                <a:gd name="T5" fmla="*/ 43 h 43"/>
                <a:gd name="T6" fmla="*/ 23 w 41"/>
                <a:gd name="T7" fmla="*/ 43 h 43"/>
                <a:gd name="T8" fmla="*/ 35 w 41"/>
                <a:gd name="T9" fmla="*/ 7 h 43"/>
                <a:gd name="T10" fmla="*/ 35 w 41"/>
                <a:gd name="T11" fmla="*/ 43 h 43"/>
                <a:gd name="T12" fmla="*/ 41 w 41"/>
                <a:gd name="T13" fmla="*/ 43 h 43"/>
                <a:gd name="T14" fmla="*/ 41 w 41"/>
                <a:gd name="T15" fmla="*/ 0 h 43"/>
                <a:gd name="T16" fmla="*/ 33 w 41"/>
                <a:gd name="T17" fmla="*/ 0 h 43"/>
                <a:gd name="T18" fmla="*/ 23 w 41"/>
                <a:gd name="T19" fmla="*/ 30 h 43"/>
                <a:gd name="T20" fmla="*/ 21 w 41"/>
                <a:gd name="T21" fmla="*/ 37 h 43"/>
                <a:gd name="T22" fmla="*/ 19 w 41"/>
                <a:gd name="T23" fmla="*/ 30 h 43"/>
                <a:gd name="T24" fmla="*/ 8 w 41"/>
                <a:gd name="T25" fmla="*/ 0 h 43"/>
                <a:gd name="T26" fmla="*/ 0 w 41"/>
                <a:gd name="T27" fmla="*/ 0 h 43"/>
                <a:gd name="T28" fmla="*/ 0 w 41"/>
                <a:gd name="T29" fmla="*/ 43 h 43"/>
                <a:gd name="T30" fmla="*/ 5 w 41"/>
                <a:gd name="T3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43">
                  <a:moveTo>
                    <a:pt x="5" y="43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3"/>
                    <a:pt x="21" y="35"/>
                    <a:pt x="21" y="37"/>
                  </a:cubicBezTo>
                  <a:cubicBezTo>
                    <a:pt x="20" y="35"/>
                    <a:pt x="19" y="33"/>
                    <a:pt x="19" y="3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43A1B4C-E85B-C274-1636-F16CD0AB3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7325" y="4713288"/>
              <a:ext cx="1076325" cy="860425"/>
            </a:xfrm>
            <a:custGeom>
              <a:avLst/>
              <a:gdLst>
                <a:gd name="T0" fmla="*/ 448 w 895"/>
                <a:gd name="T1" fmla="*/ 0 h 716"/>
                <a:gd name="T2" fmla="*/ 131 w 895"/>
                <a:gd name="T3" fmla="*/ 506 h 716"/>
                <a:gd name="T4" fmla="*/ 330 w 895"/>
                <a:gd name="T5" fmla="*/ 652 h 716"/>
                <a:gd name="T6" fmla="*/ 450 w 895"/>
                <a:gd name="T7" fmla="*/ 716 h 716"/>
                <a:gd name="T8" fmla="*/ 895 w 895"/>
                <a:gd name="T9" fmla="*/ 716 h 716"/>
                <a:gd name="T10" fmla="*/ 690 w 895"/>
                <a:gd name="T11" fmla="*/ 389 h 716"/>
                <a:gd name="T12" fmla="*/ 586 w 895"/>
                <a:gd name="T13" fmla="*/ 558 h 716"/>
                <a:gd name="T14" fmla="*/ 534 w 895"/>
                <a:gd name="T15" fmla="*/ 558 h 716"/>
                <a:gd name="T16" fmla="*/ 664 w 895"/>
                <a:gd name="T17" fmla="*/ 347 h 716"/>
                <a:gd name="T18" fmla="*/ 628 w 895"/>
                <a:gd name="T19" fmla="*/ 289 h 716"/>
                <a:gd name="T20" fmla="*/ 462 w 895"/>
                <a:gd name="T21" fmla="*/ 558 h 716"/>
                <a:gd name="T22" fmla="*/ 410 w 895"/>
                <a:gd name="T23" fmla="*/ 558 h 716"/>
                <a:gd name="T24" fmla="*/ 602 w 895"/>
                <a:gd name="T25" fmla="*/ 247 h 716"/>
                <a:gd name="T26" fmla="*/ 565 w 895"/>
                <a:gd name="T27" fmla="*/ 188 h 716"/>
                <a:gd name="T28" fmla="*/ 338 w 895"/>
                <a:gd name="T29" fmla="*/ 558 h 716"/>
                <a:gd name="T30" fmla="*/ 286 w 895"/>
                <a:gd name="T31" fmla="*/ 558 h 716"/>
                <a:gd name="T32" fmla="*/ 539 w 895"/>
                <a:gd name="T33" fmla="*/ 146 h 716"/>
                <a:gd name="T34" fmla="*/ 448 w 895"/>
                <a:gd name="T35" fmla="*/ 0 h 716"/>
                <a:gd name="T36" fmla="*/ 122 w 895"/>
                <a:gd name="T37" fmla="*/ 522 h 716"/>
                <a:gd name="T38" fmla="*/ 0 w 895"/>
                <a:gd name="T39" fmla="*/ 716 h 716"/>
                <a:gd name="T40" fmla="*/ 410 w 895"/>
                <a:gd name="T41" fmla="*/ 716 h 716"/>
                <a:gd name="T42" fmla="*/ 325 w 895"/>
                <a:gd name="T43" fmla="*/ 670 h 716"/>
                <a:gd name="T44" fmla="*/ 122 w 895"/>
                <a:gd name="T45" fmla="*/ 522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5" h="716">
                  <a:moveTo>
                    <a:pt x="448" y="0"/>
                  </a:moveTo>
                  <a:cubicBezTo>
                    <a:pt x="131" y="506"/>
                    <a:pt x="131" y="506"/>
                    <a:pt x="131" y="506"/>
                  </a:cubicBezTo>
                  <a:cubicBezTo>
                    <a:pt x="185" y="556"/>
                    <a:pt x="251" y="606"/>
                    <a:pt x="330" y="652"/>
                  </a:cubicBezTo>
                  <a:cubicBezTo>
                    <a:pt x="369" y="676"/>
                    <a:pt x="410" y="697"/>
                    <a:pt x="450" y="716"/>
                  </a:cubicBezTo>
                  <a:cubicBezTo>
                    <a:pt x="895" y="716"/>
                    <a:pt x="895" y="716"/>
                    <a:pt x="895" y="716"/>
                  </a:cubicBezTo>
                  <a:cubicBezTo>
                    <a:pt x="690" y="389"/>
                    <a:pt x="690" y="389"/>
                    <a:pt x="690" y="389"/>
                  </a:cubicBezTo>
                  <a:cubicBezTo>
                    <a:pt x="586" y="558"/>
                    <a:pt x="586" y="558"/>
                    <a:pt x="586" y="558"/>
                  </a:cubicBezTo>
                  <a:cubicBezTo>
                    <a:pt x="534" y="558"/>
                    <a:pt x="534" y="558"/>
                    <a:pt x="534" y="558"/>
                  </a:cubicBezTo>
                  <a:cubicBezTo>
                    <a:pt x="664" y="347"/>
                    <a:pt x="664" y="347"/>
                    <a:pt x="664" y="347"/>
                  </a:cubicBezTo>
                  <a:cubicBezTo>
                    <a:pt x="628" y="289"/>
                    <a:pt x="628" y="289"/>
                    <a:pt x="628" y="289"/>
                  </a:cubicBezTo>
                  <a:cubicBezTo>
                    <a:pt x="462" y="558"/>
                    <a:pt x="462" y="558"/>
                    <a:pt x="462" y="558"/>
                  </a:cubicBezTo>
                  <a:cubicBezTo>
                    <a:pt x="410" y="558"/>
                    <a:pt x="410" y="558"/>
                    <a:pt x="410" y="558"/>
                  </a:cubicBezTo>
                  <a:cubicBezTo>
                    <a:pt x="602" y="247"/>
                    <a:pt x="602" y="247"/>
                    <a:pt x="602" y="24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338" y="558"/>
                    <a:pt x="338" y="558"/>
                    <a:pt x="338" y="558"/>
                  </a:cubicBezTo>
                  <a:cubicBezTo>
                    <a:pt x="286" y="558"/>
                    <a:pt x="286" y="558"/>
                    <a:pt x="286" y="558"/>
                  </a:cubicBezTo>
                  <a:cubicBezTo>
                    <a:pt x="539" y="146"/>
                    <a:pt x="539" y="146"/>
                    <a:pt x="539" y="146"/>
                  </a:cubicBezTo>
                  <a:lnTo>
                    <a:pt x="448" y="0"/>
                  </a:lnTo>
                  <a:close/>
                  <a:moveTo>
                    <a:pt x="122" y="522"/>
                  </a:moveTo>
                  <a:cubicBezTo>
                    <a:pt x="0" y="716"/>
                    <a:pt x="0" y="716"/>
                    <a:pt x="0" y="716"/>
                  </a:cubicBezTo>
                  <a:cubicBezTo>
                    <a:pt x="410" y="716"/>
                    <a:pt x="410" y="716"/>
                    <a:pt x="410" y="716"/>
                  </a:cubicBezTo>
                  <a:cubicBezTo>
                    <a:pt x="382" y="702"/>
                    <a:pt x="353" y="686"/>
                    <a:pt x="325" y="670"/>
                  </a:cubicBezTo>
                  <a:cubicBezTo>
                    <a:pt x="246" y="623"/>
                    <a:pt x="178" y="572"/>
                    <a:pt x="122" y="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8E5A6DB-8592-0A3E-E6EB-537ADC7156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7963" y="5641975"/>
              <a:ext cx="42863" cy="246063"/>
            </a:xfrm>
            <a:custGeom>
              <a:avLst/>
              <a:gdLst>
                <a:gd name="T0" fmla="*/ 17 w 35"/>
                <a:gd name="T1" fmla="*/ 0 h 204"/>
                <a:gd name="T2" fmla="*/ 0 w 35"/>
                <a:gd name="T3" fmla="*/ 18 h 204"/>
                <a:gd name="T4" fmla="*/ 17 w 35"/>
                <a:gd name="T5" fmla="*/ 35 h 204"/>
                <a:gd name="T6" fmla="*/ 35 w 35"/>
                <a:gd name="T7" fmla="*/ 18 h 204"/>
                <a:gd name="T8" fmla="*/ 17 w 35"/>
                <a:gd name="T9" fmla="*/ 0 h 204"/>
                <a:gd name="T10" fmla="*/ 30 w 35"/>
                <a:gd name="T11" fmla="*/ 71 h 204"/>
                <a:gd name="T12" fmla="*/ 30 w 35"/>
                <a:gd name="T13" fmla="*/ 71 h 204"/>
                <a:gd name="T14" fmla="*/ 30 w 35"/>
                <a:gd name="T15" fmla="*/ 71 h 204"/>
                <a:gd name="T16" fmla="*/ 4 w 35"/>
                <a:gd name="T17" fmla="*/ 71 h 204"/>
                <a:gd name="T18" fmla="*/ 4 w 35"/>
                <a:gd name="T19" fmla="*/ 204 h 204"/>
                <a:gd name="T20" fmla="*/ 30 w 35"/>
                <a:gd name="T21" fmla="*/ 204 h 204"/>
                <a:gd name="T22" fmla="*/ 30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30" y="71"/>
                  </a:moveTo>
                  <a:cubicBezTo>
                    <a:pt x="30" y="71"/>
                    <a:pt x="30" y="71"/>
                    <a:pt x="30" y="71"/>
                  </a:cubicBezTo>
                  <a:moveTo>
                    <a:pt x="30" y="71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30" y="204"/>
                    <a:pt x="30" y="204"/>
                    <a:pt x="30" y="204"/>
                  </a:cubicBezTo>
                  <a:lnTo>
                    <a:pt x="3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FA0A2A7E-9A80-EC67-A37A-35EDCFC0D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5722938"/>
              <a:ext cx="136525" cy="165100"/>
            </a:xfrm>
            <a:custGeom>
              <a:avLst/>
              <a:gdLst>
                <a:gd name="T0" fmla="*/ 26 w 114"/>
                <a:gd name="T1" fmla="*/ 4 h 137"/>
                <a:gd name="T2" fmla="*/ 0 w 114"/>
                <a:gd name="T3" fmla="*/ 4 h 137"/>
                <a:gd name="T4" fmla="*/ 0 w 114"/>
                <a:gd name="T5" fmla="*/ 137 h 137"/>
                <a:gd name="T6" fmla="*/ 26 w 114"/>
                <a:gd name="T7" fmla="*/ 137 h 137"/>
                <a:gd name="T8" fmla="*/ 26 w 114"/>
                <a:gd name="T9" fmla="*/ 76 h 137"/>
                <a:gd name="T10" fmla="*/ 59 w 114"/>
                <a:gd name="T11" fmla="*/ 23 h 137"/>
                <a:gd name="T12" fmla="*/ 88 w 114"/>
                <a:gd name="T13" fmla="*/ 61 h 137"/>
                <a:gd name="T14" fmla="*/ 88 w 114"/>
                <a:gd name="T15" fmla="*/ 137 h 137"/>
                <a:gd name="T16" fmla="*/ 114 w 114"/>
                <a:gd name="T17" fmla="*/ 137 h 137"/>
                <a:gd name="T18" fmla="*/ 114 w 114"/>
                <a:gd name="T19" fmla="*/ 58 h 137"/>
                <a:gd name="T20" fmla="*/ 67 w 114"/>
                <a:gd name="T21" fmla="*/ 0 h 137"/>
                <a:gd name="T22" fmla="*/ 26 w 114"/>
                <a:gd name="T23" fmla="*/ 22 h 137"/>
                <a:gd name="T24" fmla="*/ 26 w 114"/>
                <a:gd name="T25" fmla="*/ 22 h 137"/>
                <a:gd name="T26" fmla="*/ 26 w 114"/>
                <a:gd name="T27" fmla="*/ 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37">
                  <a:moveTo>
                    <a:pt x="26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52"/>
                    <a:pt x="26" y="23"/>
                    <a:pt x="59" y="23"/>
                  </a:cubicBezTo>
                  <a:cubicBezTo>
                    <a:pt x="85" y="23"/>
                    <a:pt x="88" y="38"/>
                    <a:pt x="88" y="61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14" y="26"/>
                    <a:pt x="104" y="0"/>
                    <a:pt x="67" y="0"/>
                  </a:cubicBezTo>
                  <a:cubicBezTo>
                    <a:pt x="50" y="0"/>
                    <a:pt x="34" y="8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F22F0C7-42A0-C535-B81F-0EFAD018D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5586413"/>
              <a:ext cx="87313" cy="301625"/>
            </a:xfrm>
            <a:custGeom>
              <a:avLst/>
              <a:gdLst>
                <a:gd name="T0" fmla="*/ 73 w 73"/>
                <a:gd name="T1" fmla="*/ 4 h 250"/>
                <a:gd name="T2" fmla="*/ 55 w 73"/>
                <a:gd name="T3" fmla="*/ 0 h 250"/>
                <a:gd name="T4" fmla="*/ 12 w 73"/>
                <a:gd name="T5" fmla="*/ 53 h 250"/>
                <a:gd name="T6" fmla="*/ 12 w 73"/>
                <a:gd name="T7" fmla="*/ 117 h 250"/>
                <a:gd name="T8" fmla="*/ 0 w 73"/>
                <a:gd name="T9" fmla="*/ 117 h 250"/>
                <a:gd name="T10" fmla="*/ 0 w 73"/>
                <a:gd name="T11" fmla="*/ 141 h 250"/>
                <a:gd name="T12" fmla="*/ 12 w 73"/>
                <a:gd name="T13" fmla="*/ 141 h 250"/>
                <a:gd name="T14" fmla="*/ 12 w 73"/>
                <a:gd name="T15" fmla="*/ 250 h 250"/>
                <a:gd name="T16" fmla="*/ 38 w 73"/>
                <a:gd name="T17" fmla="*/ 250 h 250"/>
                <a:gd name="T18" fmla="*/ 38 w 73"/>
                <a:gd name="T19" fmla="*/ 141 h 250"/>
                <a:gd name="T20" fmla="*/ 73 w 73"/>
                <a:gd name="T21" fmla="*/ 141 h 250"/>
                <a:gd name="T22" fmla="*/ 73 w 73"/>
                <a:gd name="T23" fmla="*/ 117 h 250"/>
                <a:gd name="T24" fmla="*/ 38 w 73"/>
                <a:gd name="T25" fmla="*/ 117 h 250"/>
                <a:gd name="T26" fmla="*/ 38 w 73"/>
                <a:gd name="T27" fmla="*/ 60 h 250"/>
                <a:gd name="T28" fmla="*/ 56 w 73"/>
                <a:gd name="T29" fmla="*/ 24 h 250"/>
                <a:gd name="T30" fmla="*/ 73 w 73"/>
                <a:gd name="T31" fmla="*/ 29 h 250"/>
                <a:gd name="T32" fmla="*/ 73 w 73"/>
                <a:gd name="T33" fmla="*/ 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250">
                  <a:moveTo>
                    <a:pt x="73" y="4"/>
                  </a:moveTo>
                  <a:cubicBezTo>
                    <a:pt x="67" y="1"/>
                    <a:pt x="61" y="0"/>
                    <a:pt x="55" y="0"/>
                  </a:cubicBezTo>
                  <a:cubicBezTo>
                    <a:pt x="22" y="0"/>
                    <a:pt x="12" y="23"/>
                    <a:pt x="12" y="53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250"/>
                    <a:pt x="12" y="250"/>
                    <a:pt x="12" y="250"/>
                  </a:cubicBezTo>
                  <a:cubicBezTo>
                    <a:pt x="38" y="250"/>
                    <a:pt x="38" y="250"/>
                    <a:pt x="38" y="250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7"/>
                    <a:pt x="38" y="24"/>
                    <a:pt x="56" y="24"/>
                  </a:cubicBezTo>
                  <a:cubicBezTo>
                    <a:pt x="61" y="24"/>
                    <a:pt x="68" y="27"/>
                    <a:pt x="73" y="29"/>
                  </a:cubicBezTo>
                  <a:lnTo>
                    <a:pt x="73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ABBAF78-EA77-A12A-FDAE-CBFE9FF88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1188" y="5641975"/>
              <a:ext cx="41275" cy="246063"/>
            </a:xfrm>
            <a:custGeom>
              <a:avLst/>
              <a:gdLst>
                <a:gd name="T0" fmla="*/ 18 w 35"/>
                <a:gd name="T1" fmla="*/ 0 h 204"/>
                <a:gd name="T2" fmla="*/ 0 w 35"/>
                <a:gd name="T3" fmla="*/ 18 h 204"/>
                <a:gd name="T4" fmla="*/ 18 w 35"/>
                <a:gd name="T5" fmla="*/ 35 h 204"/>
                <a:gd name="T6" fmla="*/ 35 w 35"/>
                <a:gd name="T7" fmla="*/ 18 h 204"/>
                <a:gd name="T8" fmla="*/ 18 w 35"/>
                <a:gd name="T9" fmla="*/ 0 h 204"/>
                <a:gd name="T10" fmla="*/ 31 w 35"/>
                <a:gd name="T11" fmla="*/ 71 h 204"/>
                <a:gd name="T12" fmla="*/ 31 w 35"/>
                <a:gd name="T13" fmla="*/ 71 h 204"/>
                <a:gd name="T14" fmla="*/ 31 w 35"/>
                <a:gd name="T15" fmla="*/ 71 h 204"/>
                <a:gd name="T16" fmla="*/ 5 w 35"/>
                <a:gd name="T17" fmla="*/ 71 h 204"/>
                <a:gd name="T18" fmla="*/ 5 w 35"/>
                <a:gd name="T19" fmla="*/ 204 h 204"/>
                <a:gd name="T20" fmla="*/ 31 w 35"/>
                <a:gd name="T21" fmla="*/ 204 h 204"/>
                <a:gd name="T22" fmla="*/ 31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8" y="35"/>
                  </a:cubicBezTo>
                  <a:cubicBezTo>
                    <a:pt x="28" y="35"/>
                    <a:pt x="35" y="28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31" y="71"/>
                  </a:moveTo>
                  <a:cubicBezTo>
                    <a:pt x="31" y="71"/>
                    <a:pt x="31" y="71"/>
                    <a:pt x="31" y="71"/>
                  </a:cubicBezTo>
                  <a:moveTo>
                    <a:pt x="31" y="71"/>
                  </a:moveTo>
                  <a:cubicBezTo>
                    <a:pt x="5" y="71"/>
                    <a:pt x="5" y="71"/>
                    <a:pt x="5" y="71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31" y="204"/>
                    <a:pt x="31" y="204"/>
                    <a:pt x="31" y="204"/>
                  </a:cubicBezTo>
                  <a:lnTo>
                    <a:pt x="31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C045226C-5F36-139F-FB89-901224EBD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0" y="5722938"/>
              <a:ext cx="136525" cy="165100"/>
            </a:xfrm>
            <a:custGeom>
              <a:avLst/>
              <a:gdLst>
                <a:gd name="T0" fmla="*/ 25 w 113"/>
                <a:gd name="T1" fmla="*/ 4 h 137"/>
                <a:gd name="T2" fmla="*/ 0 w 113"/>
                <a:gd name="T3" fmla="*/ 4 h 137"/>
                <a:gd name="T4" fmla="*/ 0 w 113"/>
                <a:gd name="T5" fmla="*/ 137 h 137"/>
                <a:gd name="T6" fmla="*/ 25 w 113"/>
                <a:gd name="T7" fmla="*/ 137 h 137"/>
                <a:gd name="T8" fmla="*/ 25 w 113"/>
                <a:gd name="T9" fmla="*/ 76 h 137"/>
                <a:gd name="T10" fmla="*/ 58 w 113"/>
                <a:gd name="T11" fmla="*/ 23 h 137"/>
                <a:gd name="T12" fmla="*/ 88 w 113"/>
                <a:gd name="T13" fmla="*/ 61 h 137"/>
                <a:gd name="T14" fmla="*/ 88 w 113"/>
                <a:gd name="T15" fmla="*/ 137 h 137"/>
                <a:gd name="T16" fmla="*/ 113 w 113"/>
                <a:gd name="T17" fmla="*/ 137 h 137"/>
                <a:gd name="T18" fmla="*/ 113 w 113"/>
                <a:gd name="T19" fmla="*/ 58 h 137"/>
                <a:gd name="T20" fmla="*/ 66 w 113"/>
                <a:gd name="T21" fmla="*/ 0 h 137"/>
                <a:gd name="T22" fmla="*/ 26 w 113"/>
                <a:gd name="T23" fmla="*/ 22 h 137"/>
                <a:gd name="T24" fmla="*/ 25 w 113"/>
                <a:gd name="T25" fmla="*/ 22 h 137"/>
                <a:gd name="T26" fmla="*/ 25 w 113"/>
                <a:gd name="T27" fmla="*/ 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37">
                  <a:moveTo>
                    <a:pt x="25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52"/>
                    <a:pt x="25" y="23"/>
                    <a:pt x="58" y="23"/>
                  </a:cubicBezTo>
                  <a:cubicBezTo>
                    <a:pt x="84" y="23"/>
                    <a:pt x="88" y="38"/>
                    <a:pt x="88" y="61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26"/>
                    <a:pt x="104" y="0"/>
                    <a:pt x="66" y="0"/>
                  </a:cubicBezTo>
                  <a:cubicBezTo>
                    <a:pt x="50" y="0"/>
                    <a:pt x="34" y="8"/>
                    <a:pt x="26" y="22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D44889BE-577D-93BC-6AAF-844BDF6FB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5641975"/>
              <a:ext cx="41275" cy="246063"/>
            </a:xfrm>
            <a:custGeom>
              <a:avLst/>
              <a:gdLst>
                <a:gd name="T0" fmla="*/ 17 w 35"/>
                <a:gd name="T1" fmla="*/ 0 h 204"/>
                <a:gd name="T2" fmla="*/ 0 w 35"/>
                <a:gd name="T3" fmla="*/ 18 h 204"/>
                <a:gd name="T4" fmla="*/ 17 w 35"/>
                <a:gd name="T5" fmla="*/ 35 h 204"/>
                <a:gd name="T6" fmla="*/ 35 w 35"/>
                <a:gd name="T7" fmla="*/ 18 h 204"/>
                <a:gd name="T8" fmla="*/ 17 w 35"/>
                <a:gd name="T9" fmla="*/ 0 h 204"/>
                <a:gd name="T10" fmla="*/ 30 w 35"/>
                <a:gd name="T11" fmla="*/ 71 h 204"/>
                <a:gd name="T12" fmla="*/ 30 w 35"/>
                <a:gd name="T13" fmla="*/ 71 h 204"/>
                <a:gd name="T14" fmla="*/ 30 w 35"/>
                <a:gd name="T15" fmla="*/ 71 h 204"/>
                <a:gd name="T16" fmla="*/ 4 w 35"/>
                <a:gd name="T17" fmla="*/ 71 h 204"/>
                <a:gd name="T18" fmla="*/ 4 w 35"/>
                <a:gd name="T19" fmla="*/ 204 h 204"/>
                <a:gd name="T20" fmla="*/ 30 w 35"/>
                <a:gd name="T21" fmla="*/ 204 h 204"/>
                <a:gd name="T22" fmla="*/ 30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30" y="71"/>
                  </a:moveTo>
                  <a:cubicBezTo>
                    <a:pt x="30" y="71"/>
                    <a:pt x="30" y="71"/>
                    <a:pt x="30" y="71"/>
                  </a:cubicBezTo>
                  <a:moveTo>
                    <a:pt x="30" y="71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30" y="204"/>
                    <a:pt x="30" y="204"/>
                    <a:pt x="30" y="204"/>
                  </a:cubicBezTo>
                  <a:lnTo>
                    <a:pt x="3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8CAD62C4-6C44-74E1-6403-549B36525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3775" y="5667375"/>
              <a:ext cx="77788" cy="220663"/>
            </a:xfrm>
            <a:custGeom>
              <a:avLst/>
              <a:gdLst>
                <a:gd name="T0" fmla="*/ 30 w 49"/>
                <a:gd name="T1" fmla="*/ 56 h 139"/>
                <a:gd name="T2" fmla="*/ 49 w 49"/>
                <a:gd name="T3" fmla="*/ 56 h 139"/>
                <a:gd name="T4" fmla="*/ 49 w 49"/>
                <a:gd name="T5" fmla="*/ 38 h 139"/>
                <a:gd name="T6" fmla="*/ 30 w 49"/>
                <a:gd name="T7" fmla="*/ 38 h 139"/>
                <a:gd name="T8" fmla="*/ 30 w 49"/>
                <a:gd name="T9" fmla="*/ 0 h 139"/>
                <a:gd name="T10" fmla="*/ 11 w 49"/>
                <a:gd name="T11" fmla="*/ 0 h 139"/>
                <a:gd name="T12" fmla="*/ 11 w 49"/>
                <a:gd name="T13" fmla="*/ 38 h 139"/>
                <a:gd name="T14" fmla="*/ 0 w 49"/>
                <a:gd name="T15" fmla="*/ 38 h 139"/>
                <a:gd name="T16" fmla="*/ 0 w 49"/>
                <a:gd name="T17" fmla="*/ 56 h 139"/>
                <a:gd name="T18" fmla="*/ 11 w 49"/>
                <a:gd name="T19" fmla="*/ 56 h 139"/>
                <a:gd name="T20" fmla="*/ 11 w 49"/>
                <a:gd name="T21" fmla="*/ 139 h 139"/>
                <a:gd name="T22" fmla="*/ 30 w 49"/>
                <a:gd name="T23" fmla="*/ 139 h 139"/>
                <a:gd name="T24" fmla="*/ 30 w 49"/>
                <a:gd name="T25" fmla="*/ 5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39">
                  <a:moveTo>
                    <a:pt x="30" y="56"/>
                  </a:moveTo>
                  <a:lnTo>
                    <a:pt x="49" y="56"/>
                  </a:lnTo>
                  <a:lnTo>
                    <a:pt x="49" y="38"/>
                  </a:lnTo>
                  <a:lnTo>
                    <a:pt x="30" y="38"/>
                  </a:lnTo>
                  <a:lnTo>
                    <a:pt x="30" y="0"/>
                  </a:lnTo>
                  <a:lnTo>
                    <a:pt x="11" y="0"/>
                  </a:lnTo>
                  <a:lnTo>
                    <a:pt x="11" y="38"/>
                  </a:lnTo>
                  <a:lnTo>
                    <a:pt x="0" y="38"/>
                  </a:lnTo>
                  <a:lnTo>
                    <a:pt x="0" y="56"/>
                  </a:lnTo>
                  <a:lnTo>
                    <a:pt x="11" y="56"/>
                  </a:lnTo>
                  <a:lnTo>
                    <a:pt x="11" y="139"/>
                  </a:lnTo>
                  <a:lnTo>
                    <a:pt x="30" y="139"/>
                  </a:lnTo>
                  <a:lnTo>
                    <a:pt x="30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6495E41-08A0-5571-A6ED-905D7AA0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0613" y="5722938"/>
              <a:ext cx="152400" cy="169863"/>
            </a:xfrm>
            <a:custGeom>
              <a:avLst/>
              <a:gdLst>
                <a:gd name="T0" fmla="*/ 27 w 127"/>
                <a:gd name="T1" fmla="*/ 56 h 142"/>
                <a:gd name="T2" fmla="*/ 65 w 127"/>
                <a:gd name="T3" fmla="*/ 23 h 142"/>
                <a:gd name="T4" fmla="*/ 102 w 127"/>
                <a:gd name="T5" fmla="*/ 56 h 142"/>
                <a:gd name="T6" fmla="*/ 27 w 127"/>
                <a:gd name="T7" fmla="*/ 56 h 142"/>
                <a:gd name="T8" fmla="*/ 127 w 127"/>
                <a:gd name="T9" fmla="*/ 75 h 142"/>
                <a:gd name="T10" fmla="*/ 127 w 127"/>
                <a:gd name="T11" fmla="*/ 71 h 142"/>
                <a:gd name="T12" fmla="*/ 65 w 127"/>
                <a:gd name="T13" fmla="*/ 0 h 142"/>
                <a:gd name="T14" fmla="*/ 0 w 127"/>
                <a:gd name="T15" fmla="*/ 72 h 142"/>
                <a:gd name="T16" fmla="*/ 66 w 127"/>
                <a:gd name="T17" fmla="*/ 142 h 142"/>
                <a:gd name="T18" fmla="*/ 127 w 127"/>
                <a:gd name="T19" fmla="*/ 106 h 142"/>
                <a:gd name="T20" fmla="*/ 106 w 127"/>
                <a:gd name="T21" fmla="*/ 93 h 142"/>
                <a:gd name="T22" fmla="*/ 66 w 127"/>
                <a:gd name="T23" fmla="*/ 119 h 142"/>
                <a:gd name="T24" fmla="*/ 26 w 127"/>
                <a:gd name="T25" fmla="*/ 75 h 142"/>
                <a:gd name="T26" fmla="*/ 127 w 127"/>
                <a:gd name="T27" fmla="*/ 7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42">
                  <a:moveTo>
                    <a:pt x="27" y="56"/>
                  </a:moveTo>
                  <a:cubicBezTo>
                    <a:pt x="30" y="37"/>
                    <a:pt x="45" y="23"/>
                    <a:pt x="65" y="23"/>
                  </a:cubicBezTo>
                  <a:cubicBezTo>
                    <a:pt x="86" y="23"/>
                    <a:pt x="99" y="36"/>
                    <a:pt x="102" y="56"/>
                  </a:cubicBezTo>
                  <a:lnTo>
                    <a:pt x="27" y="56"/>
                  </a:lnTo>
                  <a:close/>
                  <a:moveTo>
                    <a:pt x="127" y="75"/>
                  </a:moveTo>
                  <a:cubicBezTo>
                    <a:pt x="127" y="71"/>
                    <a:pt x="127" y="71"/>
                    <a:pt x="127" y="71"/>
                  </a:cubicBezTo>
                  <a:cubicBezTo>
                    <a:pt x="127" y="32"/>
                    <a:pt x="107" y="0"/>
                    <a:pt x="65" y="0"/>
                  </a:cubicBezTo>
                  <a:cubicBezTo>
                    <a:pt x="22" y="0"/>
                    <a:pt x="0" y="31"/>
                    <a:pt x="0" y="72"/>
                  </a:cubicBezTo>
                  <a:cubicBezTo>
                    <a:pt x="0" y="111"/>
                    <a:pt x="25" y="142"/>
                    <a:pt x="66" y="142"/>
                  </a:cubicBezTo>
                  <a:cubicBezTo>
                    <a:pt x="92" y="142"/>
                    <a:pt x="115" y="129"/>
                    <a:pt x="127" y="106"/>
                  </a:cubicBezTo>
                  <a:cubicBezTo>
                    <a:pt x="106" y="93"/>
                    <a:pt x="106" y="93"/>
                    <a:pt x="106" y="93"/>
                  </a:cubicBezTo>
                  <a:cubicBezTo>
                    <a:pt x="96" y="109"/>
                    <a:pt x="86" y="119"/>
                    <a:pt x="66" y="119"/>
                  </a:cubicBezTo>
                  <a:cubicBezTo>
                    <a:pt x="41" y="119"/>
                    <a:pt x="26" y="98"/>
                    <a:pt x="26" y="75"/>
                  </a:cubicBezTo>
                  <a:lnTo>
                    <a:pt x="127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81CFACB-473A-B522-752A-E64C2F3E6B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814" y="2387600"/>
            <a:ext cx="5642598" cy="2895600"/>
          </a:xfrm>
          <a:prstGeom prst="rect">
            <a:avLst/>
          </a:prstGeom>
        </p:spPr>
        <p:txBody>
          <a:bodyPr/>
          <a:lstStyle>
            <a:lvl1pPr>
              <a:defRPr sz="5396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57878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37281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F359C2-7172-4584-A4A5-F18D5037ED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0"/>
            <a:ext cx="3675693" cy="6858000"/>
          </a:xfrm>
          <a:custGeom>
            <a:avLst/>
            <a:gdLst>
              <a:gd name="connsiteX0" fmla="*/ 0 w 3676650"/>
              <a:gd name="connsiteY0" fmla="*/ 0 h 6858000"/>
              <a:gd name="connsiteX1" fmla="*/ 3676650 w 3676650"/>
              <a:gd name="connsiteY1" fmla="*/ 0 h 6858000"/>
              <a:gd name="connsiteX2" fmla="*/ 3676650 w 3676650"/>
              <a:gd name="connsiteY2" fmla="*/ 6858000 h 6858000"/>
              <a:gd name="connsiteX3" fmla="*/ 0 w 3676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6858000">
                <a:moveTo>
                  <a:pt x="0" y="0"/>
                </a:moveTo>
                <a:lnTo>
                  <a:pt x="3676650" y="0"/>
                </a:lnTo>
                <a:lnTo>
                  <a:pt x="3676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1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E3BDD64-3CA5-46A8-B9D5-876078EFB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8"/>
            <a:ext cx="12188825" cy="68571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DCD1AE-E6F6-483C-944B-600BB0859288}"/>
              </a:ext>
            </a:extLst>
          </p:cNvPr>
          <p:cNvSpPr/>
          <p:nvPr userDrawn="1"/>
        </p:nvSpPr>
        <p:spPr>
          <a:xfrm>
            <a:off x="450269" y="1217241"/>
            <a:ext cx="71981" cy="1800000"/>
          </a:xfrm>
          <a:prstGeom prst="rect">
            <a:avLst/>
          </a:prstGeom>
          <a:solidFill>
            <a:srgbClr val="7E2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799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568E0C-29DF-4EAA-A8B2-31B21D7E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67" y="1272659"/>
            <a:ext cx="5622904" cy="1754325"/>
          </a:xfrm>
          <a:prstGeom prst="rect">
            <a:avLst/>
          </a:prstGeom>
        </p:spPr>
        <p:txBody>
          <a:bodyPr anchor="t"/>
          <a:lstStyle>
            <a:lvl1pPr>
              <a:defRPr sz="5998" b="1">
                <a:latin typeface="Heading Pro Trial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0DF11C0-D7AB-4593-A0D8-8576B162C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67" y="3841314"/>
            <a:ext cx="414085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="1" spc="-150">
                <a:solidFill>
                  <a:srgbClr val="16BCB4"/>
                </a:solidFill>
                <a:latin typeface="Work Sans" panose="00000500000000000000" pitchFamily="50" charset="0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E3CD48F-EF2A-451C-871A-12D45F5B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3866" y="5552063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E249F"/>
                </a:solidFill>
              </a:defRPr>
            </a:lvl1pPr>
          </a:lstStyle>
          <a:p>
            <a:fld id="{E46C9FE0-0731-4F54-BDA0-72C0F40D9CCD}" type="datetime2">
              <a:rPr lang="en-IN" smtClean="0"/>
              <a:pPr/>
              <a:t>Friday, 24 November 2023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71841"/>
      </p:ext>
    </p:extLst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22A2-7745-41E8-99DA-89FE27CB85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285" y="136526"/>
            <a:ext cx="10512862" cy="1325563"/>
          </a:xfrm>
          <a:prstGeom prst="rect">
            <a:avLst/>
          </a:prstGeom>
        </p:spPr>
        <p:txBody>
          <a:bodyPr/>
          <a:lstStyle>
            <a:lvl1pPr>
              <a:defRPr sz="3199" spc="-150">
                <a:solidFill>
                  <a:srgbClr val="1E3ADA"/>
                </a:solidFill>
                <a:latin typeface="Work Sans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4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362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Facts about business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2721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77B222C-E918-3A2A-0651-D55C65241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114" y="149474"/>
            <a:ext cx="11300973" cy="813819"/>
          </a:xfrm>
          <a:prstGeom prst="rect">
            <a:avLst/>
          </a:prstGeom>
        </p:spPr>
        <p:txBody>
          <a:bodyPr/>
          <a:lstStyle>
            <a:lvl1pPr>
              <a:defRPr sz="2798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884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1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56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8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77B222C-E918-3A2A-0651-D55C65241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113" y="149472"/>
            <a:ext cx="11300973" cy="813819"/>
          </a:xfrm>
          <a:prstGeom prst="rect">
            <a:avLst/>
          </a:prstGeom>
        </p:spPr>
        <p:txBody>
          <a:bodyPr/>
          <a:lstStyle>
            <a:lvl1pPr>
              <a:defRPr sz="2799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5383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1;p32">
            <a:extLst>
              <a:ext uri="{FF2B5EF4-FFF2-40B4-BE49-F238E27FC236}">
                <a16:creationId xmlns:a16="http://schemas.microsoft.com/office/drawing/2014/main" id="{DC4C94AA-EEDF-E5D6-9811-5975A63DA26F}"/>
              </a:ext>
            </a:extLst>
          </p:cNvPr>
          <p:cNvGrpSpPr/>
          <p:nvPr userDrawn="1"/>
        </p:nvGrpSpPr>
        <p:grpSpPr>
          <a:xfrm flipH="1">
            <a:off x="0" y="1"/>
            <a:ext cx="12188825" cy="6857999"/>
            <a:chOff x="-1" y="0"/>
            <a:chExt cx="12192001" cy="6858000"/>
          </a:xfrm>
        </p:grpSpPr>
        <p:sp>
          <p:nvSpPr>
            <p:cNvPr id="4" name="Google Shape;112;p32">
              <a:extLst>
                <a:ext uri="{FF2B5EF4-FFF2-40B4-BE49-F238E27FC236}">
                  <a16:creationId xmlns:a16="http://schemas.microsoft.com/office/drawing/2014/main" id="{F9ADE4CF-6ADE-38C9-BA8B-CF37D4182A5F}"/>
                </a:ext>
              </a:extLst>
            </p:cNvPr>
            <p:cNvSpPr/>
            <p:nvPr/>
          </p:nvSpPr>
          <p:spPr>
            <a:xfrm>
              <a:off x="0" y="0"/>
              <a:ext cx="5896634" cy="6857999"/>
            </a:xfrm>
            <a:custGeom>
              <a:avLst/>
              <a:gdLst/>
              <a:ahLst/>
              <a:cxnLst/>
              <a:rect l="l" t="t" r="r" b="b"/>
              <a:pathLst>
                <a:path w="5896634" h="6857999" extrusionOk="0">
                  <a:moveTo>
                    <a:pt x="0" y="0"/>
                  </a:moveTo>
                  <a:lnTo>
                    <a:pt x="3531045" y="0"/>
                  </a:lnTo>
                  <a:lnTo>
                    <a:pt x="5584000" y="2052956"/>
                  </a:lnTo>
                  <a:cubicBezTo>
                    <a:pt x="6000846" y="2469801"/>
                    <a:pt x="6000846" y="3145640"/>
                    <a:pt x="5584000" y="3562487"/>
                  </a:cubicBezTo>
                  <a:lnTo>
                    <a:pt x="2288488" y="6857999"/>
                  </a:lnTo>
                  <a:lnTo>
                    <a:pt x="0" y="6857999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D8E2F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13;p32">
              <a:extLst>
                <a:ext uri="{FF2B5EF4-FFF2-40B4-BE49-F238E27FC236}">
                  <a16:creationId xmlns:a16="http://schemas.microsoft.com/office/drawing/2014/main" id="{E329D322-6E22-6D60-E69D-D74420EB2DC0}"/>
                </a:ext>
              </a:extLst>
            </p:cNvPr>
            <p:cNvSpPr/>
            <p:nvPr/>
          </p:nvSpPr>
          <p:spPr>
            <a:xfrm rot="10800000">
              <a:off x="-1" y="0"/>
              <a:ext cx="12192001" cy="6858000"/>
            </a:xfrm>
            <a:custGeom>
              <a:avLst/>
              <a:gdLst/>
              <a:ahLst/>
              <a:cxnLst/>
              <a:rect l="l" t="t" r="r" b="b"/>
              <a:pathLst>
                <a:path w="3585029" h="6858000" extrusionOk="0">
                  <a:moveTo>
                    <a:pt x="2333173" y="0"/>
                  </a:moveTo>
                  <a:lnTo>
                    <a:pt x="3585029" y="0"/>
                  </a:lnTo>
                  <a:lnTo>
                    <a:pt x="1251856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D8E2F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461FF6-B742-D70B-71DB-ACBF635EE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113" y="149472"/>
            <a:ext cx="11300973" cy="813819"/>
          </a:xfrm>
          <a:prstGeom prst="rect">
            <a:avLst/>
          </a:prstGeom>
        </p:spPr>
        <p:txBody>
          <a:bodyPr/>
          <a:lstStyle>
            <a:lvl1pPr>
              <a:defRPr sz="2799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70873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;p10">
            <a:extLst>
              <a:ext uri="{FF2B5EF4-FFF2-40B4-BE49-F238E27FC236}">
                <a16:creationId xmlns:a16="http://schemas.microsoft.com/office/drawing/2014/main" id="{B19BF134-2C12-A7C7-7D34-D713FC2403AF}"/>
              </a:ext>
            </a:extLst>
          </p:cNvPr>
          <p:cNvSpPr/>
          <p:nvPr userDrawn="1"/>
        </p:nvSpPr>
        <p:spPr>
          <a:xfrm rot="10800000">
            <a:off x="342809" y="0"/>
            <a:ext cx="11846015" cy="6629400"/>
          </a:xfrm>
          <a:custGeom>
            <a:avLst/>
            <a:gdLst/>
            <a:ahLst/>
            <a:cxnLst/>
            <a:rect l="l" t="t" r="r" b="b"/>
            <a:pathLst>
              <a:path w="3585029" h="6858000" extrusionOk="0">
                <a:moveTo>
                  <a:pt x="2333173" y="0"/>
                </a:moveTo>
                <a:lnTo>
                  <a:pt x="3585029" y="0"/>
                </a:lnTo>
                <a:lnTo>
                  <a:pt x="125185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D8E2F3"/>
              </a:gs>
            </a:gsLst>
            <a:lin ang="2700000" scaled="0"/>
          </a:gradFill>
          <a:ln>
            <a:noFill/>
          </a:ln>
        </p:spPr>
        <p:txBody>
          <a:bodyPr spcFirstLastPara="1" wrap="square" lIns="91377" tIns="45676" rIns="91377" bIns="456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7;p10">
            <a:extLst>
              <a:ext uri="{FF2B5EF4-FFF2-40B4-BE49-F238E27FC236}">
                <a16:creationId xmlns:a16="http://schemas.microsoft.com/office/drawing/2014/main" id="{47DFBCC9-1AD9-2637-D7FF-63F5CBE56EAB}"/>
              </a:ext>
            </a:extLst>
          </p:cNvPr>
          <p:cNvSpPr/>
          <p:nvPr userDrawn="1"/>
        </p:nvSpPr>
        <p:spPr>
          <a:xfrm>
            <a:off x="0" y="3"/>
            <a:ext cx="5895098" cy="6857999"/>
          </a:xfrm>
          <a:custGeom>
            <a:avLst/>
            <a:gdLst/>
            <a:ahLst/>
            <a:cxnLst/>
            <a:rect l="l" t="t" r="r" b="b"/>
            <a:pathLst>
              <a:path w="5896634" h="6857999" extrusionOk="0">
                <a:moveTo>
                  <a:pt x="0" y="0"/>
                </a:moveTo>
                <a:lnTo>
                  <a:pt x="3531045" y="0"/>
                </a:lnTo>
                <a:lnTo>
                  <a:pt x="5584000" y="2052956"/>
                </a:lnTo>
                <a:cubicBezTo>
                  <a:pt x="6000846" y="2469801"/>
                  <a:pt x="6000846" y="3145640"/>
                  <a:pt x="5584000" y="3562487"/>
                </a:cubicBezTo>
                <a:lnTo>
                  <a:pt x="228848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D8E2F3"/>
              </a:gs>
            </a:gsLst>
            <a:lin ang="2700000" scaled="0"/>
          </a:gradFill>
          <a:ln>
            <a:noFill/>
          </a:ln>
        </p:spPr>
        <p:txBody>
          <a:bodyPr spcFirstLastPara="1" wrap="square" lIns="91377" tIns="45676" rIns="91377" bIns="456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049029-4CA8-65FD-4E3F-C50267F4C8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113" y="149472"/>
            <a:ext cx="11300973" cy="813819"/>
          </a:xfrm>
          <a:prstGeom prst="rect">
            <a:avLst/>
          </a:prstGeom>
        </p:spPr>
        <p:txBody>
          <a:bodyPr/>
          <a:lstStyle>
            <a:lvl1pPr>
              <a:defRPr sz="2799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64633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6B1D6B-ACD8-6801-B02F-7164EDBB87E0}"/>
              </a:ext>
            </a:extLst>
          </p:cNvPr>
          <p:cNvSpPr/>
          <p:nvPr userDrawn="1"/>
        </p:nvSpPr>
        <p:spPr>
          <a:xfrm>
            <a:off x="1591" y="1340"/>
            <a:ext cx="12185651" cy="6856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98"/>
            <a:endParaRPr lang="en-US" sz="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A5B05652-75E3-3D62-BF93-1D202B9ACD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814" y="2387600"/>
            <a:ext cx="5642598" cy="2895600"/>
          </a:xfrm>
          <a:prstGeom prst="rect">
            <a:avLst/>
          </a:prstGeom>
        </p:spPr>
        <p:txBody>
          <a:bodyPr/>
          <a:lstStyle>
            <a:lvl1pPr>
              <a:defRPr sz="5398" b="1">
                <a:solidFill>
                  <a:srgbClr val="1A367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3EC6503-806A-3469-1CC9-0FFE6B7585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15167" y="0"/>
            <a:ext cx="6273661" cy="6627778"/>
          </a:xfrm>
          <a:custGeom>
            <a:avLst/>
            <a:gdLst>
              <a:gd name="connsiteX0" fmla="*/ 1222653 w 6275295"/>
              <a:gd name="connsiteY0" fmla="*/ 0 h 6627778"/>
              <a:gd name="connsiteX1" fmla="*/ 6275295 w 6275295"/>
              <a:gd name="connsiteY1" fmla="*/ 0 h 6627778"/>
              <a:gd name="connsiteX2" fmla="*/ 6275295 w 6275295"/>
              <a:gd name="connsiteY2" fmla="*/ 5305083 h 6627778"/>
              <a:gd name="connsiteX3" fmla="*/ 6164033 w 6275295"/>
              <a:gd name="connsiteY3" fmla="*/ 5347171 h 6627778"/>
              <a:gd name="connsiteX4" fmla="*/ 5425967 w 6275295"/>
              <a:gd name="connsiteY4" fmla="*/ 5527603 h 6627778"/>
              <a:gd name="connsiteX5" fmla="*/ 5075408 w 6275295"/>
              <a:gd name="connsiteY5" fmla="*/ 5560673 h 6627778"/>
              <a:gd name="connsiteX6" fmla="*/ 4962965 w 6275295"/>
              <a:gd name="connsiteY6" fmla="*/ 5684141 h 6627778"/>
              <a:gd name="connsiteX7" fmla="*/ 4962965 w 6275295"/>
              <a:gd name="connsiteY7" fmla="*/ 6345570 h 6627778"/>
              <a:gd name="connsiteX8" fmla="*/ 4674142 w 6275295"/>
              <a:gd name="connsiteY8" fmla="*/ 6627778 h 6627778"/>
              <a:gd name="connsiteX9" fmla="*/ 4585951 w 6275295"/>
              <a:gd name="connsiteY9" fmla="*/ 6627778 h 6627778"/>
              <a:gd name="connsiteX10" fmla="*/ 2387802 w 6275295"/>
              <a:gd name="connsiteY10" fmla="*/ 5778945 h 6627778"/>
              <a:gd name="connsiteX11" fmla="*/ 1135498 w 6275295"/>
              <a:gd name="connsiteY11" fmla="*/ 3622687 h 6627778"/>
              <a:gd name="connsiteX12" fmla="*/ 1080379 w 6275295"/>
              <a:gd name="connsiteY12" fmla="*/ 3086929 h 6627778"/>
              <a:gd name="connsiteX13" fmla="*/ 956912 w 6275295"/>
              <a:gd name="connsiteY13" fmla="*/ 2967872 h 6627778"/>
              <a:gd name="connsiteX14" fmla="*/ 262412 w 6275295"/>
              <a:gd name="connsiteY14" fmla="*/ 2967872 h 6627778"/>
              <a:gd name="connsiteX15" fmla="*/ 46 w 6275295"/>
              <a:gd name="connsiteY15" fmla="*/ 2707711 h 6627778"/>
              <a:gd name="connsiteX16" fmla="*/ 866517 w 6275295"/>
              <a:gd name="connsiteY16" fmla="*/ 368457 h 6627778"/>
              <a:gd name="connsiteX17" fmla="*/ 1104403 w 6275295"/>
              <a:gd name="connsiteY17" fmla="*/ 108109 h 662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275295" h="6627778">
                <a:moveTo>
                  <a:pt x="1222653" y="0"/>
                </a:moveTo>
                <a:lnTo>
                  <a:pt x="6275295" y="0"/>
                </a:lnTo>
                <a:lnTo>
                  <a:pt x="6275295" y="5305083"/>
                </a:lnTo>
                <a:lnTo>
                  <a:pt x="6164033" y="5347171"/>
                </a:lnTo>
                <a:cubicBezTo>
                  <a:pt x="5932786" y="5426450"/>
                  <a:pt x="5686818" y="5486677"/>
                  <a:pt x="5425967" y="5527603"/>
                </a:cubicBezTo>
                <a:cubicBezTo>
                  <a:pt x="5309113" y="5545240"/>
                  <a:pt x="5192261" y="5556264"/>
                  <a:pt x="5075408" y="5560673"/>
                </a:cubicBezTo>
                <a:cubicBezTo>
                  <a:pt x="4989422" y="5565083"/>
                  <a:pt x="4960761" y="5600360"/>
                  <a:pt x="4962965" y="5684141"/>
                </a:cubicBezTo>
                <a:cubicBezTo>
                  <a:pt x="4965171" y="5904617"/>
                  <a:pt x="4962965" y="6125094"/>
                  <a:pt x="4962965" y="6345570"/>
                </a:cubicBezTo>
                <a:cubicBezTo>
                  <a:pt x="4962965" y="6572659"/>
                  <a:pt x="4905642" y="6627778"/>
                  <a:pt x="4674142" y="6627778"/>
                </a:cubicBezTo>
                <a:cubicBezTo>
                  <a:pt x="4645479" y="6627778"/>
                  <a:pt x="4614613" y="6627778"/>
                  <a:pt x="4585951" y="6627778"/>
                </a:cubicBezTo>
                <a:cubicBezTo>
                  <a:pt x="3759165" y="6590298"/>
                  <a:pt x="3022775" y="6312498"/>
                  <a:pt x="2387802" y="5778945"/>
                </a:cubicBezTo>
                <a:cubicBezTo>
                  <a:pt x="1713146" y="5212321"/>
                  <a:pt x="1298651" y="4489159"/>
                  <a:pt x="1135498" y="3622687"/>
                </a:cubicBezTo>
                <a:cubicBezTo>
                  <a:pt x="1102426" y="3446305"/>
                  <a:pt x="1073765" y="3267720"/>
                  <a:pt x="1080379" y="3086929"/>
                </a:cubicBezTo>
                <a:cubicBezTo>
                  <a:pt x="1082583" y="2994330"/>
                  <a:pt x="1045102" y="2965667"/>
                  <a:pt x="956912" y="2967872"/>
                </a:cubicBezTo>
                <a:cubicBezTo>
                  <a:pt x="725413" y="2972282"/>
                  <a:pt x="493912" y="2970077"/>
                  <a:pt x="262412" y="2967872"/>
                </a:cubicBezTo>
                <a:cubicBezTo>
                  <a:pt x="75006" y="2967872"/>
                  <a:pt x="-2160" y="2892910"/>
                  <a:pt x="46" y="2707711"/>
                </a:cubicBezTo>
                <a:cubicBezTo>
                  <a:pt x="13273" y="1825805"/>
                  <a:pt x="302097" y="1045319"/>
                  <a:pt x="866517" y="368457"/>
                </a:cubicBezTo>
                <a:cubicBezTo>
                  <a:pt x="943133" y="276959"/>
                  <a:pt x="1022435" y="190181"/>
                  <a:pt x="1104403" y="108109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725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 3" preserve="1">
  <p:cSld name="About Us 3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 userDrawn="1"/>
        </p:nvSpPr>
        <p:spPr>
          <a:xfrm rot="10800000">
            <a:off x="-1" y="-1"/>
            <a:ext cx="12188826" cy="6677025"/>
          </a:xfrm>
          <a:custGeom>
            <a:avLst/>
            <a:gdLst/>
            <a:ahLst/>
            <a:cxnLst/>
            <a:rect l="l" t="t" r="r" b="b"/>
            <a:pathLst>
              <a:path w="3585029" h="6858000" extrusionOk="0">
                <a:moveTo>
                  <a:pt x="2333173" y="0"/>
                </a:moveTo>
                <a:lnTo>
                  <a:pt x="3585029" y="0"/>
                </a:lnTo>
                <a:lnTo>
                  <a:pt x="125185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D8E2F3"/>
              </a:gs>
            </a:gsLst>
            <a:lin ang="2700000" scaled="0"/>
          </a:gradFill>
          <a:ln>
            <a:noFill/>
          </a:ln>
        </p:spPr>
        <p:txBody>
          <a:bodyPr spcFirstLastPara="1" wrap="square" lIns="91377" tIns="45676" rIns="91377" bIns="456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 userDrawn="1"/>
        </p:nvSpPr>
        <p:spPr>
          <a:xfrm>
            <a:off x="0" y="118337"/>
            <a:ext cx="5895098" cy="6739664"/>
          </a:xfrm>
          <a:custGeom>
            <a:avLst/>
            <a:gdLst/>
            <a:ahLst/>
            <a:cxnLst/>
            <a:rect l="l" t="t" r="r" b="b"/>
            <a:pathLst>
              <a:path w="5896634" h="6857999" extrusionOk="0">
                <a:moveTo>
                  <a:pt x="0" y="0"/>
                </a:moveTo>
                <a:lnTo>
                  <a:pt x="3531045" y="0"/>
                </a:lnTo>
                <a:lnTo>
                  <a:pt x="5584000" y="2052956"/>
                </a:lnTo>
                <a:cubicBezTo>
                  <a:pt x="6000846" y="2469801"/>
                  <a:pt x="6000846" y="3145640"/>
                  <a:pt x="5584000" y="3562487"/>
                </a:cubicBezTo>
                <a:lnTo>
                  <a:pt x="228848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D8E2F3"/>
              </a:gs>
            </a:gsLst>
            <a:lin ang="2700000" scaled="0"/>
          </a:gradFill>
          <a:ln>
            <a:noFill/>
          </a:ln>
        </p:spPr>
        <p:txBody>
          <a:bodyPr spcFirstLastPara="1" wrap="square" lIns="91377" tIns="45676" rIns="91377" bIns="456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6005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 4" preserve="1">
  <p:cSld name="Service 4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" y="4"/>
            <a:ext cx="5895098" cy="6857999"/>
          </a:xfrm>
          <a:custGeom>
            <a:avLst/>
            <a:gdLst/>
            <a:ahLst/>
            <a:cxnLst/>
            <a:rect l="l" t="t" r="r" b="b"/>
            <a:pathLst>
              <a:path w="5896634" h="6857999" extrusionOk="0">
                <a:moveTo>
                  <a:pt x="0" y="0"/>
                </a:moveTo>
                <a:lnTo>
                  <a:pt x="3531045" y="0"/>
                </a:lnTo>
                <a:lnTo>
                  <a:pt x="5584000" y="2052956"/>
                </a:lnTo>
                <a:cubicBezTo>
                  <a:pt x="6000846" y="2469801"/>
                  <a:pt x="6000846" y="3145640"/>
                  <a:pt x="5584000" y="3562487"/>
                </a:cubicBezTo>
                <a:lnTo>
                  <a:pt x="228848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D8E2F3"/>
              </a:gs>
            </a:gsLst>
            <a:lin ang="2700000" scaled="0"/>
          </a:gradFill>
          <a:ln>
            <a:noFill/>
          </a:ln>
        </p:spPr>
        <p:txBody>
          <a:bodyPr spcFirstLastPara="1" wrap="square" lIns="91354" tIns="45664" rIns="91354" bIns="45664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1287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>
            <a:extLst>
              <a:ext uri="{FF2B5EF4-FFF2-40B4-BE49-F238E27FC236}">
                <a16:creationId xmlns:a16="http://schemas.microsoft.com/office/drawing/2014/main" id="{AE12948A-CBD3-B175-10D2-89C2CFBFFFAA}"/>
              </a:ext>
            </a:extLst>
          </p:cNvPr>
          <p:cNvSpPr/>
          <p:nvPr userDrawn="1"/>
        </p:nvSpPr>
        <p:spPr>
          <a:xfrm>
            <a:off x="1" y="3"/>
            <a:ext cx="7751330" cy="6394599"/>
          </a:xfrm>
          <a:custGeom>
            <a:avLst/>
            <a:gdLst>
              <a:gd name="connsiteX0" fmla="*/ 7463118 w 7463117"/>
              <a:gd name="connsiteY0" fmla="*/ 0 h 6699569"/>
              <a:gd name="connsiteX1" fmla="*/ 5726247 w 7463117"/>
              <a:gd name="connsiteY1" fmla="*/ 4968566 h 6699569"/>
              <a:gd name="connsiteX2" fmla="*/ 4979569 w 7463117"/>
              <a:gd name="connsiteY2" fmla="*/ 5627961 h 6699569"/>
              <a:gd name="connsiteX3" fmla="*/ 0 w 7463117"/>
              <a:gd name="connsiteY3" fmla="*/ 6699570 h 6699569"/>
              <a:gd name="connsiteX4" fmla="*/ 0 w 7463117"/>
              <a:gd name="connsiteY4" fmla="*/ 0 h 6699569"/>
              <a:gd name="connsiteX5" fmla="*/ 7463118 w 7463117"/>
              <a:gd name="connsiteY5" fmla="*/ 0 h 669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3117" h="6699569">
                <a:moveTo>
                  <a:pt x="7463118" y="0"/>
                </a:moveTo>
                <a:lnTo>
                  <a:pt x="5726247" y="4968566"/>
                </a:lnTo>
                <a:cubicBezTo>
                  <a:pt x="5608891" y="5303765"/>
                  <a:pt x="5326503" y="5553146"/>
                  <a:pt x="4979569" y="5627961"/>
                </a:cubicBezTo>
                <a:lnTo>
                  <a:pt x="0" y="6699570"/>
                </a:lnTo>
                <a:lnTo>
                  <a:pt x="0" y="0"/>
                </a:lnTo>
                <a:lnTo>
                  <a:pt x="7463118" y="0"/>
                </a:lnTo>
                <a:close/>
              </a:path>
            </a:pathLst>
          </a:custGeom>
          <a:solidFill>
            <a:srgbClr val="EDF7FF"/>
          </a:solidFill>
          <a:ln w="7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98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BD5C2A0-7393-FDFB-3D6B-B58F89608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4519" y="155391"/>
            <a:ext cx="5860051" cy="6547218"/>
          </a:xfrm>
          <a:custGeom>
            <a:avLst/>
            <a:gdLst>
              <a:gd name="connsiteX0" fmla="*/ 1672101 w 5861577"/>
              <a:gd name="connsiteY0" fmla="*/ 0 h 6547218"/>
              <a:gd name="connsiteX1" fmla="*/ 5861577 w 5861577"/>
              <a:gd name="connsiteY1" fmla="*/ 0 h 6547218"/>
              <a:gd name="connsiteX2" fmla="*/ 5861577 w 5861577"/>
              <a:gd name="connsiteY2" fmla="*/ 6547218 h 6547218"/>
              <a:gd name="connsiteX3" fmla="*/ 417850 w 5861577"/>
              <a:gd name="connsiteY3" fmla="*/ 5273759 h 6547218"/>
              <a:gd name="connsiteX4" fmla="*/ 27705 w 5861577"/>
              <a:gd name="connsiteY4" fmla="*/ 4621278 h 654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1577" h="6547218">
                <a:moveTo>
                  <a:pt x="1672101" y="0"/>
                </a:moveTo>
                <a:lnTo>
                  <a:pt x="5861577" y="0"/>
                </a:lnTo>
                <a:lnTo>
                  <a:pt x="5861577" y="6547218"/>
                </a:lnTo>
                <a:lnTo>
                  <a:pt x="417850" y="5273759"/>
                </a:lnTo>
                <a:cubicBezTo>
                  <a:pt x="106954" y="5200950"/>
                  <a:pt x="-72116" y="4901313"/>
                  <a:pt x="27705" y="4621278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1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1;p32">
            <a:extLst>
              <a:ext uri="{FF2B5EF4-FFF2-40B4-BE49-F238E27FC236}">
                <a16:creationId xmlns:a16="http://schemas.microsoft.com/office/drawing/2014/main" id="{DC4C94AA-EEDF-E5D6-9811-5975A63DA26F}"/>
              </a:ext>
            </a:extLst>
          </p:cNvPr>
          <p:cNvGrpSpPr/>
          <p:nvPr userDrawn="1"/>
        </p:nvGrpSpPr>
        <p:grpSpPr>
          <a:xfrm flipH="1">
            <a:off x="1" y="3"/>
            <a:ext cx="12188825" cy="6857999"/>
            <a:chOff x="-1" y="0"/>
            <a:chExt cx="12192001" cy="6858000"/>
          </a:xfrm>
        </p:grpSpPr>
        <p:sp>
          <p:nvSpPr>
            <p:cNvPr id="4" name="Google Shape;112;p32">
              <a:extLst>
                <a:ext uri="{FF2B5EF4-FFF2-40B4-BE49-F238E27FC236}">
                  <a16:creationId xmlns:a16="http://schemas.microsoft.com/office/drawing/2014/main" id="{F9ADE4CF-6ADE-38C9-BA8B-CF37D4182A5F}"/>
                </a:ext>
              </a:extLst>
            </p:cNvPr>
            <p:cNvSpPr/>
            <p:nvPr/>
          </p:nvSpPr>
          <p:spPr>
            <a:xfrm>
              <a:off x="0" y="0"/>
              <a:ext cx="5896634" cy="6857999"/>
            </a:xfrm>
            <a:custGeom>
              <a:avLst/>
              <a:gdLst/>
              <a:ahLst/>
              <a:cxnLst/>
              <a:rect l="l" t="t" r="r" b="b"/>
              <a:pathLst>
                <a:path w="5896634" h="6857999" extrusionOk="0">
                  <a:moveTo>
                    <a:pt x="0" y="0"/>
                  </a:moveTo>
                  <a:lnTo>
                    <a:pt x="3531045" y="0"/>
                  </a:lnTo>
                  <a:lnTo>
                    <a:pt x="5584000" y="2052956"/>
                  </a:lnTo>
                  <a:cubicBezTo>
                    <a:pt x="6000846" y="2469801"/>
                    <a:pt x="6000846" y="3145640"/>
                    <a:pt x="5584000" y="3562487"/>
                  </a:cubicBezTo>
                  <a:lnTo>
                    <a:pt x="2288488" y="6857999"/>
                  </a:lnTo>
                  <a:lnTo>
                    <a:pt x="0" y="6857999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D8E2F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13;p32">
              <a:extLst>
                <a:ext uri="{FF2B5EF4-FFF2-40B4-BE49-F238E27FC236}">
                  <a16:creationId xmlns:a16="http://schemas.microsoft.com/office/drawing/2014/main" id="{E329D322-6E22-6D60-E69D-D74420EB2DC0}"/>
                </a:ext>
              </a:extLst>
            </p:cNvPr>
            <p:cNvSpPr/>
            <p:nvPr/>
          </p:nvSpPr>
          <p:spPr>
            <a:xfrm rot="10800000">
              <a:off x="-1" y="0"/>
              <a:ext cx="12192001" cy="6858000"/>
            </a:xfrm>
            <a:custGeom>
              <a:avLst/>
              <a:gdLst/>
              <a:ahLst/>
              <a:cxnLst/>
              <a:rect l="l" t="t" r="r" b="b"/>
              <a:pathLst>
                <a:path w="3585029" h="6858000" extrusionOk="0">
                  <a:moveTo>
                    <a:pt x="2333173" y="0"/>
                  </a:moveTo>
                  <a:lnTo>
                    <a:pt x="3585029" y="0"/>
                  </a:lnTo>
                  <a:lnTo>
                    <a:pt x="1251856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D8E2F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461FF6-B742-D70B-71DB-ACBF635EE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114" y="149474"/>
            <a:ext cx="11300973" cy="813819"/>
          </a:xfrm>
          <a:prstGeom prst="rect">
            <a:avLst/>
          </a:prstGeom>
        </p:spPr>
        <p:txBody>
          <a:bodyPr/>
          <a:lstStyle>
            <a:lvl1pPr>
              <a:defRPr sz="2798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20963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E089-93D7-4AC6-B11C-98E088AF0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4" y="1122363"/>
            <a:ext cx="9141619" cy="2387600"/>
          </a:xfrm>
        </p:spPr>
        <p:txBody>
          <a:bodyPr anchor="b"/>
          <a:lstStyle>
            <a:lvl1pPr algn="ctr">
              <a:defRPr lang="en-US" sz="6596" b="0" kern="1200" spc="-150" dirty="0">
                <a:solidFill>
                  <a:srgbClr val="1E3ADA"/>
                </a:solidFill>
                <a:latin typeface="Work Sans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253CB-F569-4118-8171-21F8BB03F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4" y="3602038"/>
            <a:ext cx="9141619" cy="1655762"/>
          </a:xfrm>
        </p:spPr>
        <p:txBody>
          <a:bodyPr/>
          <a:lstStyle>
            <a:lvl1pPr marL="0" indent="0" algn="ctr">
              <a:buNone/>
              <a:defRPr sz="2398">
                <a:solidFill>
                  <a:schemeClr val="tx2"/>
                </a:solidFill>
              </a:defRPr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239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6B8AD59C-0844-8099-8C68-BBC47CDC9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7" y="-63494"/>
            <a:ext cx="12182478" cy="6919709"/>
          </a:xfrm>
          <a:prstGeom prst="rect">
            <a:avLst/>
          </a:prstGeom>
          <a:solidFill>
            <a:srgbClr val="2485F3"/>
          </a:solidFill>
          <a:ln>
            <a:noFill/>
          </a:ln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3852" eaLnBrk="1" hangingPunct="1">
              <a:defRPr/>
            </a:pPr>
            <a:endParaRPr lang="en-US" sz="3597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3" name="Line 49">
            <a:extLst>
              <a:ext uri="{FF2B5EF4-FFF2-40B4-BE49-F238E27FC236}">
                <a16:creationId xmlns:a16="http://schemas.microsoft.com/office/drawing/2014/main" id="{48E09F6A-E520-A967-9679-1318FA558F4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697434" y="3416722"/>
            <a:ext cx="7830650" cy="12280"/>
          </a:xfrm>
          <a:prstGeom prst="line">
            <a:avLst/>
          </a:prstGeom>
          <a:noFill/>
          <a:ln w="6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3852">
              <a:defRPr/>
            </a:pPr>
            <a:endParaRPr lang="en-US" sz="1797">
              <a:solidFill>
                <a:prstClr val="black"/>
              </a:solidFill>
              <a:latin typeface="Calibri"/>
              <a:ea typeface="MS PGothic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A2AF4-FC3D-FD96-ED8B-978C580102F1}"/>
              </a:ext>
            </a:extLst>
          </p:cNvPr>
          <p:cNvSpPr txBox="1"/>
          <p:nvPr userDrawn="1"/>
        </p:nvSpPr>
        <p:spPr>
          <a:xfrm>
            <a:off x="3697436" y="3496161"/>
            <a:ext cx="8027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defRPr/>
            </a:pPr>
            <a:r>
              <a:rPr lang="en-US" sz="1600">
                <a:solidFill>
                  <a:prstClr val="white"/>
                </a:solidFill>
                <a:latin typeface="+mj-lt"/>
              </a:rPr>
              <a:t>With 10000+ employees working at 20+ global locations, we at Infinite are delivering a seamless digital transformation to our 150+ Fortune 1000 customers. Over two decades of hands-on experience in cutting edge technologies and platforms, we have assisted our clientele from various industries including Healthcare, Telecom, Media and Entertainment, Financial Services, Consumer Services, Public Sector, and Government; to optimize, modernize, and scale their technology landscape, which succeeded them to become the forerunners in the arena of technology unification and autonomy.</a:t>
            </a:r>
            <a:endParaRPr lang="en-US" sz="1600">
              <a:solidFill>
                <a:prstClr val="white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C0326-9161-F009-DD06-B53271C43A0A}"/>
              </a:ext>
            </a:extLst>
          </p:cNvPr>
          <p:cNvSpPr txBox="1"/>
          <p:nvPr userDrawn="1"/>
        </p:nvSpPr>
        <p:spPr>
          <a:xfrm>
            <a:off x="3662678" y="2841933"/>
            <a:ext cx="4613877" cy="645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52">
              <a:defRPr/>
            </a:pPr>
            <a:r>
              <a:rPr lang="en-US" sz="3597" b="1">
                <a:solidFill>
                  <a:prstClr val="white"/>
                </a:solidFill>
                <a:latin typeface="Calibri"/>
                <a:ea typeface="MS PGothic" pitchFamily="34" charset="-128"/>
              </a:rPr>
              <a:t>+ ADVANTAGE </a:t>
            </a:r>
            <a:r>
              <a:rPr lang="en-US" sz="3597">
                <a:solidFill>
                  <a:prstClr val="white"/>
                </a:solidFill>
                <a:latin typeface="Calibri"/>
                <a:ea typeface="MS PGothic" pitchFamily="34" charset="-128"/>
              </a:rPr>
              <a:t>INFINITE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B53B07-ED62-655F-8D4F-36D515E1B420}"/>
              </a:ext>
            </a:extLst>
          </p:cNvPr>
          <p:cNvGrpSpPr/>
          <p:nvPr userDrawn="1"/>
        </p:nvGrpSpPr>
        <p:grpSpPr>
          <a:xfrm>
            <a:off x="512433" y="3429001"/>
            <a:ext cx="2448799" cy="1990725"/>
            <a:chOff x="6424613" y="4713288"/>
            <a:chExt cx="1357313" cy="1179513"/>
          </a:xfrm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A1ADE4C5-DDA1-E626-53A2-38588639A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4911725"/>
              <a:ext cx="1317625" cy="865188"/>
            </a:xfrm>
            <a:custGeom>
              <a:avLst/>
              <a:gdLst>
                <a:gd name="T0" fmla="*/ 957 w 1096"/>
                <a:gd name="T1" fmla="*/ 372 h 720"/>
                <a:gd name="T2" fmla="*/ 1047 w 1096"/>
                <a:gd name="T3" fmla="*/ 630 h 720"/>
                <a:gd name="T4" fmla="*/ 419 w 1096"/>
                <a:gd name="T5" fmla="*/ 505 h 720"/>
                <a:gd name="T6" fmla="*/ 80 w 1096"/>
                <a:gd name="T7" fmla="*/ 54 h 720"/>
                <a:gd name="T8" fmla="*/ 361 w 1096"/>
                <a:gd name="T9" fmla="*/ 32 h 720"/>
                <a:gd name="T10" fmla="*/ 277 w 1096"/>
                <a:gd name="T11" fmla="*/ 26 h 720"/>
                <a:gd name="T12" fmla="*/ 108 w 1096"/>
                <a:gd name="T13" fmla="*/ 71 h 720"/>
                <a:gd name="T14" fmla="*/ 424 w 1096"/>
                <a:gd name="T15" fmla="*/ 487 h 720"/>
                <a:gd name="T16" fmla="*/ 1018 w 1096"/>
                <a:gd name="T17" fmla="*/ 613 h 720"/>
                <a:gd name="T18" fmla="*/ 1025 w 1096"/>
                <a:gd name="T19" fmla="*/ 497 h 720"/>
                <a:gd name="T20" fmla="*/ 957 w 1096"/>
                <a:gd name="T21" fmla="*/ 37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6" h="720">
                  <a:moveTo>
                    <a:pt x="957" y="372"/>
                  </a:moveTo>
                  <a:cubicBezTo>
                    <a:pt x="1057" y="477"/>
                    <a:pt x="1096" y="575"/>
                    <a:pt x="1047" y="630"/>
                  </a:cubicBezTo>
                  <a:cubicBezTo>
                    <a:pt x="967" y="720"/>
                    <a:pt x="686" y="664"/>
                    <a:pt x="419" y="505"/>
                  </a:cubicBezTo>
                  <a:cubicBezTo>
                    <a:pt x="152" y="345"/>
                    <a:pt x="0" y="143"/>
                    <a:pt x="80" y="54"/>
                  </a:cubicBezTo>
                  <a:cubicBezTo>
                    <a:pt x="123" y="4"/>
                    <a:pt x="230" y="0"/>
                    <a:pt x="361" y="32"/>
                  </a:cubicBezTo>
                  <a:cubicBezTo>
                    <a:pt x="324" y="27"/>
                    <a:pt x="296" y="27"/>
                    <a:pt x="277" y="26"/>
                  </a:cubicBezTo>
                  <a:cubicBezTo>
                    <a:pt x="192" y="26"/>
                    <a:pt x="135" y="42"/>
                    <a:pt x="108" y="71"/>
                  </a:cubicBezTo>
                  <a:cubicBezTo>
                    <a:pt x="37" y="151"/>
                    <a:pt x="172" y="338"/>
                    <a:pt x="424" y="487"/>
                  </a:cubicBezTo>
                  <a:cubicBezTo>
                    <a:pt x="675" y="637"/>
                    <a:pt x="948" y="693"/>
                    <a:pt x="1018" y="613"/>
                  </a:cubicBezTo>
                  <a:cubicBezTo>
                    <a:pt x="1041" y="589"/>
                    <a:pt x="1041" y="542"/>
                    <a:pt x="1025" y="497"/>
                  </a:cubicBezTo>
                  <a:cubicBezTo>
                    <a:pt x="1012" y="458"/>
                    <a:pt x="991" y="425"/>
                    <a:pt x="957" y="372"/>
                  </a:cubicBez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C255DD94-DB69-CC25-0513-0F027DBAC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75" y="4718050"/>
              <a:ext cx="474663" cy="666750"/>
            </a:xfrm>
            <a:custGeom>
              <a:avLst/>
              <a:gdLst>
                <a:gd name="T0" fmla="*/ 258 w 299"/>
                <a:gd name="T1" fmla="*/ 0 h 420"/>
                <a:gd name="T2" fmla="*/ 299 w 299"/>
                <a:gd name="T3" fmla="*/ 0 h 420"/>
                <a:gd name="T4" fmla="*/ 40 w 299"/>
                <a:gd name="T5" fmla="*/ 420 h 420"/>
                <a:gd name="T6" fmla="*/ 0 w 299"/>
                <a:gd name="T7" fmla="*/ 420 h 420"/>
                <a:gd name="T8" fmla="*/ 258 w 299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20">
                  <a:moveTo>
                    <a:pt x="258" y="0"/>
                  </a:moveTo>
                  <a:lnTo>
                    <a:pt x="299" y="0"/>
                  </a:lnTo>
                  <a:lnTo>
                    <a:pt x="40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55D548E-AEEE-4F35-EA2A-349791BC0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4718050"/>
              <a:ext cx="473075" cy="666750"/>
            </a:xfrm>
            <a:custGeom>
              <a:avLst/>
              <a:gdLst>
                <a:gd name="T0" fmla="*/ 258 w 298"/>
                <a:gd name="T1" fmla="*/ 0 h 420"/>
                <a:gd name="T2" fmla="*/ 298 w 298"/>
                <a:gd name="T3" fmla="*/ 0 h 420"/>
                <a:gd name="T4" fmla="*/ 39 w 298"/>
                <a:gd name="T5" fmla="*/ 420 h 420"/>
                <a:gd name="T6" fmla="*/ 0 w 298"/>
                <a:gd name="T7" fmla="*/ 420 h 420"/>
                <a:gd name="T8" fmla="*/ 258 w 298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20">
                  <a:moveTo>
                    <a:pt x="258" y="0"/>
                  </a:moveTo>
                  <a:lnTo>
                    <a:pt x="298" y="0"/>
                  </a:lnTo>
                  <a:lnTo>
                    <a:pt x="39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084546F-31B3-7743-4567-084B00E6B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813" y="4718050"/>
              <a:ext cx="473075" cy="666750"/>
            </a:xfrm>
            <a:custGeom>
              <a:avLst/>
              <a:gdLst>
                <a:gd name="T0" fmla="*/ 258 w 298"/>
                <a:gd name="T1" fmla="*/ 0 h 420"/>
                <a:gd name="T2" fmla="*/ 298 w 298"/>
                <a:gd name="T3" fmla="*/ 0 h 420"/>
                <a:gd name="T4" fmla="*/ 39 w 298"/>
                <a:gd name="T5" fmla="*/ 420 h 420"/>
                <a:gd name="T6" fmla="*/ 0 w 298"/>
                <a:gd name="T7" fmla="*/ 420 h 420"/>
                <a:gd name="T8" fmla="*/ 258 w 298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20">
                  <a:moveTo>
                    <a:pt x="258" y="0"/>
                  </a:moveTo>
                  <a:lnTo>
                    <a:pt x="298" y="0"/>
                  </a:lnTo>
                  <a:lnTo>
                    <a:pt x="39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1BABE0F-D555-13D3-480E-CB8FE5AE4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4713288"/>
              <a:ext cx="41275" cy="52388"/>
            </a:xfrm>
            <a:custGeom>
              <a:avLst/>
              <a:gdLst>
                <a:gd name="T0" fmla="*/ 15 w 26"/>
                <a:gd name="T1" fmla="*/ 33 h 33"/>
                <a:gd name="T2" fmla="*/ 15 w 26"/>
                <a:gd name="T3" fmla="*/ 4 h 33"/>
                <a:gd name="T4" fmla="*/ 26 w 26"/>
                <a:gd name="T5" fmla="*/ 4 h 33"/>
                <a:gd name="T6" fmla="*/ 26 w 26"/>
                <a:gd name="T7" fmla="*/ 0 h 33"/>
                <a:gd name="T8" fmla="*/ 0 w 26"/>
                <a:gd name="T9" fmla="*/ 0 h 33"/>
                <a:gd name="T10" fmla="*/ 0 w 26"/>
                <a:gd name="T11" fmla="*/ 4 h 33"/>
                <a:gd name="T12" fmla="*/ 11 w 26"/>
                <a:gd name="T13" fmla="*/ 4 h 33"/>
                <a:gd name="T14" fmla="*/ 11 w 26"/>
                <a:gd name="T15" fmla="*/ 33 h 33"/>
                <a:gd name="T16" fmla="*/ 15 w 26"/>
                <a:gd name="T17" fmla="*/ 33 h 33"/>
                <a:gd name="T18" fmla="*/ 15 w 26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3">
                  <a:moveTo>
                    <a:pt x="15" y="33"/>
                  </a:moveTo>
                  <a:lnTo>
                    <a:pt x="15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1" y="4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C60D977-4AE6-B3E0-0704-5D0FB2FD0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2713" y="4713288"/>
              <a:ext cx="49213" cy="52388"/>
            </a:xfrm>
            <a:custGeom>
              <a:avLst/>
              <a:gdLst>
                <a:gd name="T0" fmla="*/ 5 w 41"/>
                <a:gd name="T1" fmla="*/ 43 h 43"/>
                <a:gd name="T2" fmla="*/ 5 w 41"/>
                <a:gd name="T3" fmla="*/ 6 h 43"/>
                <a:gd name="T4" fmla="*/ 18 w 41"/>
                <a:gd name="T5" fmla="*/ 43 h 43"/>
                <a:gd name="T6" fmla="*/ 23 w 41"/>
                <a:gd name="T7" fmla="*/ 43 h 43"/>
                <a:gd name="T8" fmla="*/ 35 w 41"/>
                <a:gd name="T9" fmla="*/ 7 h 43"/>
                <a:gd name="T10" fmla="*/ 35 w 41"/>
                <a:gd name="T11" fmla="*/ 43 h 43"/>
                <a:gd name="T12" fmla="*/ 41 w 41"/>
                <a:gd name="T13" fmla="*/ 43 h 43"/>
                <a:gd name="T14" fmla="*/ 41 w 41"/>
                <a:gd name="T15" fmla="*/ 0 h 43"/>
                <a:gd name="T16" fmla="*/ 33 w 41"/>
                <a:gd name="T17" fmla="*/ 0 h 43"/>
                <a:gd name="T18" fmla="*/ 23 w 41"/>
                <a:gd name="T19" fmla="*/ 30 h 43"/>
                <a:gd name="T20" fmla="*/ 21 w 41"/>
                <a:gd name="T21" fmla="*/ 37 h 43"/>
                <a:gd name="T22" fmla="*/ 19 w 41"/>
                <a:gd name="T23" fmla="*/ 30 h 43"/>
                <a:gd name="T24" fmla="*/ 8 w 41"/>
                <a:gd name="T25" fmla="*/ 0 h 43"/>
                <a:gd name="T26" fmla="*/ 0 w 41"/>
                <a:gd name="T27" fmla="*/ 0 h 43"/>
                <a:gd name="T28" fmla="*/ 0 w 41"/>
                <a:gd name="T29" fmla="*/ 43 h 43"/>
                <a:gd name="T30" fmla="*/ 5 w 41"/>
                <a:gd name="T3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43">
                  <a:moveTo>
                    <a:pt x="5" y="43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3"/>
                    <a:pt x="21" y="35"/>
                    <a:pt x="21" y="37"/>
                  </a:cubicBezTo>
                  <a:cubicBezTo>
                    <a:pt x="20" y="35"/>
                    <a:pt x="19" y="33"/>
                    <a:pt x="19" y="3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A413E78-1EFE-BCE2-E523-2B3E20F4C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7325" y="4713288"/>
              <a:ext cx="1076325" cy="860425"/>
            </a:xfrm>
            <a:custGeom>
              <a:avLst/>
              <a:gdLst>
                <a:gd name="T0" fmla="*/ 448 w 895"/>
                <a:gd name="T1" fmla="*/ 0 h 716"/>
                <a:gd name="T2" fmla="*/ 131 w 895"/>
                <a:gd name="T3" fmla="*/ 506 h 716"/>
                <a:gd name="T4" fmla="*/ 330 w 895"/>
                <a:gd name="T5" fmla="*/ 652 h 716"/>
                <a:gd name="T6" fmla="*/ 450 w 895"/>
                <a:gd name="T7" fmla="*/ 716 h 716"/>
                <a:gd name="T8" fmla="*/ 895 w 895"/>
                <a:gd name="T9" fmla="*/ 716 h 716"/>
                <a:gd name="T10" fmla="*/ 690 w 895"/>
                <a:gd name="T11" fmla="*/ 389 h 716"/>
                <a:gd name="T12" fmla="*/ 586 w 895"/>
                <a:gd name="T13" fmla="*/ 558 h 716"/>
                <a:gd name="T14" fmla="*/ 534 w 895"/>
                <a:gd name="T15" fmla="*/ 558 h 716"/>
                <a:gd name="T16" fmla="*/ 664 w 895"/>
                <a:gd name="T17" fmla="*/ 347 h 716"/>
                <a:gd name="T18" fmla="*/ 628 w 895"/>
                <a:gd name="T19" fmla="*/ 289 h 716"/>
                <a:gd name="T20" fmla="*/ 462 w 895"/>
                <a:gd name="T21" fmla="*/ 558 h 716"/>
                <a:gd name="T22" fmla="*/ 410 w 895"/>
                <a:gd name="T23" fmla="*/ 558 h 716"/>
                <a:gd name="T24" fmla="*/ 602 w 895"/>
                <a:gd name="T25" fmla="*/ 247 h 716"/>
                <a:gd name="T26" fmla="*/ 565 w 895"/>
                <a:gd name="T27" fmla="*/ 188 h 716"/>
                <a:gd name="T28" fmla="*/ 338 w 895"/>
                <a:gd name="T29" fmla="*/ 558 h 716"/>
                <a:gd name="T30" fmla="*/ 286 w 895"/>
                <a:gd name="T31" fmla="*/ 558 h 716"/>
                <a:gd name="T32" fmla="*/ 539 w 895"/>
                <a:gd name="T33" fmla="*/ 146 h 716"/>
                <a:gd name="T34" fmla="*/ 448 w 895"/>
                <a:gd name="T35" fmla="*/ 0 h 716"/>
                <a:gd name="T36" fmla="*/ 122 w 895"/>
                <a:gd name="T37" fmla="*/ 522 h 716"/>
                <a:gd name="T38" fmla="*/ 0 w 895"/>
                <a:gd name="T39" fmla="*/ 716 h 716"/>
                <a:gd name="T40" fmla="*/ 410 w 895"/>
                <a:gd name="T41" fmla="*/ 716 h 716"/>
                <a:gd name="T42" fmla="*/ 325 w 895"/>
                <a:gd name="T43" fmla="*/ 670 h 716"/>
                <a:gd name="T44" fmla="*/ 122 w 895"/>
                <a:gd name="T45" fmla="*/ 522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5" h="716">
                  <a:moveTo>
                    <a:pt x="448" y="0"/>
                  </a:moveTo>
                  <a:cubicBezTo>
                    <a:pt x="131" y="506"/>
                    <a:pt x="131" y="506"/>
                    <a:pt x="131" y="506"/>
                  </a:cubicBezTo>
                  <a:cubicBezTo>
                    <a:pt x="185" y="556"/>
                    <a:pt x="251" y="606"/>
                    <a:pt x="330" y="652"/>
                  </a:cubicBezTo>
                  <a:cubicBezTo>
                    <a:pt x="369" y="676"/>
                    <a:pt x="410" y="697"/>
                    <a:pt x="450" y="716"/>
                  </a:cubicBezTo>
                  <a:cubicBezTo>
                    <a:pt x="895" y="716"/>
                    <a:pt x="895" y="716"/>
                    <a:pt x="895" y="716"/>
                  </a:cubicBezTo>
                  <a:cubicBezTo>
                    <a:pt x="690" y="389"/>
                    <a:pt x="690" y="389"/>
                    <a:pt x="690" y="389"/>
                  </a:cubicBezTo>
                  <a:cubicBezTo>
                    <a:pt x="586" y="558"/>
                    <a:pt x="586" y="558"/>
                    <a:pt x="586" y="558"/>
                  </a:cubicBezTo>
                  <a:cubicBezTo>
                    <a:pt x="534" y="558"/>
                    <a:pt x="534" y="558"/>
                    <a:pt x="534" y="558"/>
                  </a:cubicBezTo>
                  <a:cubicBezTo>
                    <a:pt x="664" y="347"/>
                    <a:pt x="664" y="347"/>
                    <a:pt x="664" y="347"/>
                  </a:cubicBezTo>
                  <a:cubicBezTo>
                    <a:pt x="628" y="289"/>
                    <a:pt x="628" y="289"/>
                    <a:pt x="628" y="289"/>
                  </a:cubicBezTo>
                  <a:cubicBezTo>
                    <a:pt x="462" y="558"/>
                    <a:pt x="462" y="558"/>
                    <a:pt x="462" y="558"/>
                  </a:cubicBezTo>
                  <a:cubicBezTo>
                    <a:pt x="410" y="558"/>
                    <a:pt x="410" y="558"/>
                    <a:pt x="410" y="558"/>
                  </a:cubicBezTo>
                  <a:cubicBezTo>
                    <a:pt x="602" y="247"/>
                    <a:pt x="602" y="247"/>
                    <a:pt x="602" y="24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338" y="558"/>
                    <a:pt x="338" y="558"/>
                    <a:pt x="338" y="558"/>
                  </a:cubicBezTo>
                  <a:cubicBezTo>
                    <a:pt x="286" y="558"/>
                    <a:pt x="286" y="558"/>
                    <a:pt x="286" y="558"/>
                  </a:cubicBezTo>
                  <a:cubicBezTo>
                    <a:pt x="539" y="146"/>
                    <a:pt x="539" y="146"/>
                    <a:pt x="539" y="146"/>
                  </a:cubicBezTo>
                  <a:lnTo>
                    <a:pt x="448" y="0"/>
                  </a:lnTo>
                  <a:close/>
                  <a:moveTo>
                    <a:pt x="122" y="522"/>
                  </a:moveTo>
                  <a:cubicBezTo>
                    <a:pt x="0" y="716"/>
                    <a:pt x="0" y="716"/>
                    <a:pt x="0" y="716"/>
                  </a:cubicBezTo>
                  <a:cubicBezTo>
                    <a:pt x="410" y="716"/>
                    <a:pt x="410" y="716"/>
                    <a:pt x="410" y="716"/>
                  </a:cubicBezTo>
                  <a:cubicBezTo>
                    <a:pt x="382" y="702"/>
                    <a:pt x="353" y="686"/>
                    <a:pt x="325" y="670"/>
                  </a:cubicBezTo>
                  <a:cubicBezTo>
                    <a:pt x="246" y="623"/>
                    <a:pt x="178" y="572"/>
                    <a:pt x="122" y="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3B7CEE4-DFA5-DD38-2610-CA6D3F33C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7963" y="5641975"/>
              <a:ext cx="42863" cy="246063"/>
            </a:xfrm>
            <a:custGeom>
              <a:avLst/>
              <a:gdLst>
                <a:gd name="T0" fmla="*/ 17 w 35"/>
                <a:gd name="T1" fmla="*/ 0 h 204"/>
                <a:gd name="T2" fmla="*/ 0 w 35"/>
                <a:gd name="T3" fmla="*/ 18 h 204"/>
                <a:gd name="T4" fmla="*/ 17 w 35"/>
                <a:gd name="T5" fmla="*/ 35 h 204"/>
                <a:gd name="T6" fmla="*/ 35 w 35"/>
                <a:gd name="T7" fmla="*/ 18 h 204"/>
                <a:gd name="T8" fmla="*/ 17 w 35"/>
                <a:gd name="T9" fmla="*/ 0 h 204"/>
                <a:gd name="T10" fmla="*/ 30 w 35"/>
                <a:gd name="T11" fmla="*/ 71 h 204"/>
                <a:gd name="T12" fmla="*/ 30 w 35"/>
                <a:gd name="T13" fmla="*/ 71 h 204"/>
                <a:gd name="T14" fmla="*/ 30 w 35"/>
                <a:gd name="T15" fmla="*/ 71 h 204"/>
                <a:gd name="T16" fmla="*/ 4 w 35"/>
                <a:gd name="T17" fmla="*/ 71 h 204"/>
                <a:gd name="T18" fmla="*/ 4 w 35"/>
                <a:gd name="T19" fmla="*/ 204 h 204"/>
                <a:gd name="T20" fmla="*/ 30 w 35"/>
                <a:gd name="T21" fmla="*/ 204 h 204"/>
                <a:gd name="T22" fmla="*/ 30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30" y="71"/>
                  </a:moveTo>
                  <a:cubicBezTo>
                    <a:pt x="30" y="71"/>
                    <a:pt x="30" y="71"/>
                    <a:pt x="30" y="71"/>
                  </a:cubicBezTo>
                  <a:moveTo>
                    <a:pt x="30" y="71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30" y="204"/>
                    <a:pt x="30" y="204"/>
                    <a:pt x="30" y="204"/>
                  </a:cubicBezTo>
                  <a:lnTo>
                    <a:pt x="3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434EE66-3FD8-1811-C09D-A6C81F402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5722938"/>
              <a:ext cx="136525" cy="165100"/>
            </a:xfrm>
            <a:custGeom>
              <a:avLst/>
              <a:gdLst>
                <a:gd name="T0" fmla="*/ 26 w 114"/>
                <a:gd name="T1" fmla="*/ 4 h 137"/>
                <a:gd name="T2" fmla="*/ 0 w 114"/>
                <a:gd name="T3" fmla="*/ 4 h 137"/>
                <a:gd name="T4" fmla="*/ 0 w 114"/>
                <a:gd name="T5" fmla="*/ 137 h 137"/>
                <a:gd name="T6" fmla="*/ 26 w 114"/>
                <a:gd name="T7" fmla="*/ 137 h 137"/>
                <a:gd name="T8" fmla="*/ 26 w 114"/>
                <a:gd name="T9" fmla="*/ 76 h 137"/>
                <a:gd name="T10" fmla="*/ 59 w 114"/>
                <a:gd name="T11" fmla="*/ 23 h 137"/>
                <a:gd name="T12" fmla="*/ 88 w 114"/>
                <a:gd name="T13" fmla="*/ 61 h 137"/>
                <a:gd name="T14" fmla="*/ 88 w 114"/>
                <a:gd name="T15" fmla="*/ 137 h 137"/>
                <a:gd name="T16" fmla="*/ 114 w 114"/>
                <a:gd name="T17" fmla="*/ 137 h 137"/>
                <a:gd name="T18" fmla="*/ 114 w 114"/>
                <a:gd name="T19" fmla="*/ 58 h 137"/>
                <a:gd name="T20" fmla="*/ 67 w 114"/>
                <a:gd name="T21" fmla="*/ 0 h 137"/>
                <a:gd name="T22" fmla="*/ 26 w 114"/>
                <a:gd name="T23" fmla="*/ 22 h 137"/>
                <a:gd name="T24" fmla="*/ 26 w 114"/>
                <a:gd name="T25" fmla="*/ 22 h 137"/>
                <a:gd name="T26" fmla="*/ 26 w 114"/>
                <a:gd name="T27" fmla="*/ 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37">
                  <a:moveTo>
                    <a:pt x="26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52"/>
                    <a:pt x="26" y="23"/>
                    <a:pt x="59" y="23"/>
                  </a:cubicBezTo>
                  <a:cubicBezTo>
                    <a:pt x="85" y="23"/>
                    <a:pt x="88" y="38"/>
                    <a:pt x="88" y="61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14" y="26"/>
                    <a:pt x="104" y="0"/>
                    <a:pt x="67" y="0"/>
                  </a:cubicBezTo>
                  <a:cubicBezTo>
                    <a:pt x="50" y="0"/>
                    <a:pt x="34" y="8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E5C23E5-9F0E-F556-4776-5D5355AA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5586413"/>
              <a:ext cx="87313" cy="301625"/>
            </a:xfrm>
            <a:custGeom>
              <a:avLst/>
              <a:gdLst>
                <a:gd name="T0" fmla="*/ 73 w 73"/>
                <a:gd name="T1" fmla="*/ 4 h 250"/>
                <a:gd name="T2" fmla="*/ 55 w 73"/>
                <a:gd name="T3" fmla="*/ 0 h 250"/>
                <a:gd name="T4" fmla="*/ 12 w 73"/>
                <a:gd name="T5" fmla="*/ 53 h 250"/>
                <a:gd name="T6" fmla="*/ 12 w 73"/>
                <a:gd name="T7" fmla="*/ 117 h 250"/>
                <a:gd name="T8" fmla="*/ 0 w 73"/>
                <a:gd name="T9" fmla="*/ 117 h 250"/>
                <a:gd name="T10" fmla="*/ 0 w 73"/>
                <a:gd name="T11" fmla="*/ 141 h 250"/>
                <a:gd name="T12" fmla="*/ 12 w 73"/>
                <a:gd name="T13" fmla="*/ 141 h 250"/>
                <a:gd name="T14" fmla="*/ 12 w 73"/>
                <a:gd name="T15" fmla="*/ 250 h 250"/>
                <a:gd name="T16" fmla="*/ 38 w 73"/>
                <a:gd name="T17" fmla="*/ 250 h 250"/>
                <a:gd name="T18" fmla="*/ 38 w 73"/>
                <a:gd name="T19" fmla="*/ 141 h 250"/>
                <a:gd name="T20" fmla="*/ 73 w 73"/>
                <a:gd name="T21" fmla="*/ 141 h 250"/>
                <a:gd name="T22" fmla="*/ 73 w 73"/>
                <a:gd name="T23" fmla="*/ 117 h 250"/>
                <a:gd name="T24" fmla="*/ 38 w 73"/>
                <a:gd name="T25" fmla="*/ 117 h 250"/>
                <a:gd name="T26" fmla="*/ 38 w 73"/>
                <a:gd name="T27" fmla="*/ 60 h 250"/>
                <a:gd name="T28" fmla="*/ 56 w 73"/>
                <a:gd name="T29" fmla="*/ 24 h 250"/>
                <a:gd name="T30" fmla="*/ 73 w 73"/>
                <a:gd name="T31" fmla="*/ 29 h 250"/>
                <a:gd name="T32" fmla="*/ 73 w 73"/>
                <a:gd name="T33" fmla="*/ 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250">
                  <a:moveTo>
                    <a:pt x="73" y="4"/>
                  </a:moveTo>
                  <a:cubicBezTo>
                    <a:pt x="67" y="1"/>
                    <a:pt x="61" y="0"/>
                    <a:pt x="55" y="0"/>
                  </a:cubicBezTo>
                  <a:cubicBezTo>
                    <a:pt x="22" y="0"/>
                    <a:pt x="12" y="23"/>
                    <a:pt x="12" y="53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250"/>
                    <a:pt x="12" y="250"/>
                    <a:pt x="12" y="250"/>
                  </a:cubicBezTo>
                  <a:cubicBezTo>
                    <a:pt x="38" y="250"/>
                    <a:pt x="38" y="250"/>
                    <a:pt x="38" y="250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7"/>
                    <a:pt x="38" y="24"/>
                    <a:pt x="56" y="24"/>
                  </a:cubicBezTo>
                  <a:cubicBezTo>
                    <a:pt x="61" y="24"/>
                    <a:pt x="68" y="27"/>
                    <a:pt x="73" y="29"/>
                  </a:cubicBezTo>
                  <a:lnTo>
                    <a:pt x="73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8E83ABB-468A-AC47-F889-082B86968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1188" y="5641975"/>
              <a:ext cx="41275" cy="246063"/>
            </a:xfrm>
            <a:custGeom>
              <a:avLst/>
              <a:gdLst>
                <a:gd name="T0" fmla="*/ 18 w 35"/>
                <a:gd name="T1" fmla="*/ 0 h 204"/>
                <a:gd name="T2" fmla="*/ 0 w 35"/>
                <a:gd name="T3" fmla="*/ 18 h 204"/>
                <a:gd name="T4" fmla="*/ 18 w 35"/>
                <a:gd name="T5" fmla="*/ 35 h 204"/>
                <a:gd name="T6" fmla="*/ 35 w 35"/>
                <a:gd name="T7" fmla="*/ 18 h 204"/>
                <a:gd name="T8" fmla="*/ 18 w 35"/>
                <a:gd name="T9" fmla="*/ 0 h 204"/>
                <a:gd name="T10" fmla="*/ 31 w 35"/>
                <a:gd name="T11" fmla="*/ 71 h 204"/>
                <a:gd name="T12" fmla="*/ 31 w 35"/>
                <a:gd name="T13" fmla="*/ 71 h 204"/>
                <a:gd name="T14" fmla="*/ 31 w 35"/>
                <a:gd name="T15" fmla="*/ 71 h 204"/>
                <a:gd name="T16" fmla="*/ 5 w 35"/>
                <a:gd name="T17" fmla="*/ 71 h 204"/>
                <a:gd name="T18" fmla="*/ 5 w 35"/>
                <a:gd name="T19" fmla="*/ 204 h 204"/>
                <a:gd name="T20" fmla="*/ 31 w 35"/>
                <a:gd name="T21" fmla="*/ 204 h 204"/>
                <a:gd name="T22" fmla="*/ 31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8" y="35"/>
                  </a:cubicBezTo>
                  <a:cubicBezTo>
                    <a:pt x="28" y="35"/>
                    <a:pt x="35" y="28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31" y="71"/>
                  </a:moveTo>
                  <a:cubicBezTo>
                    <a:pt x="31" y="71"/>
                    <a:pt x="31" y="71"/>
                    <a:pt x="31" y="71"/>
                  </a:cubicBezTo>
                  <a:moveTo>
                    <a:pt x="31" y="71"/>
                  </a:moveTo>
                  <a:cubicBezTo>
                    <a:pt x="5" y="71"/>
                    <a:pt x="5" y="71"/>
                    <a:pt x="5" y="71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31" y="204"/>
                    <a:pt x="31" y="204"/>
                    <a:pt x="31" y="204"/>
                  </a:cubicBezTo>
                  <a:lnTo>
                    <a:pt x="31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17C8D9A-A47C-85E0-7C02-C0508CB3C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0" y="5722938"/>
              <a:ext cx="136525" cy="165100"/>
            </a:xfrm>
            <a:custGeom>
              <a:avLst/>
              <a:gdLst>
                <a:gd name="T0" fmla="*/ 25 w 113"/>
                <a:gd name="T1" fmla="*/ 4 h 137"/>
                <a:gd name="T2" fmla="*/ 0 w 113"/>
                <a:gd name="T3" fmla="*/ 4 h 137"/>
                <a:gd name="T4" fmla="*/ 0 w 113"/>
                <a:gd name="T5" fmla="*/ 137 h 137"/>
                <a:gd name="T6" fmla="*/ 25 w 113"/>
                <a:gd name="T7" fmla="*/ 137 h 137"/>
                <a:gd name="T8" fmla="*/ 25 w 113"/>
                <a:gd name="T9" fmla="*/ 76 h 137"/>
                <a:gd name="T10" fmla="*/ 58 w 113"/>
                <a:gd name="T11" fmla="*/ 23 h 137"/>
                <a:gd name="T12" fmla="*/ 88 w 113"/>
                <a:gd name="T13" fmla="*/ 61 h 137"/>
                <a:gd name="T14" fmla="*/ 88 w 113"/>
                <a:gd name="T15" fmla="*/ 137 h 137"/>
                <a:gd name="T16" fmla="*/ 113 w 113"/>
                <a:gd name="T17" fmla="*/ 137 h 137"/>
                <a:gd name="T18" fmla="*/ 113 w 113"/>
                <a:gd name="T19" fmla="*/ 58 h 137"/>
                <a:gd name="T20" fmla="*/ 66 w 113"/>
                <a:gd name="T21" fmla="*/ 0 h 137"/>
                <a:gd name="T22" fmla="*/ 26 w 113"/>
                <a:gd name="T23" fmla="*/ 22 h 137"/>
                <a:gd name="T24" fmla="*/ 25 w 113"/>
                <a:gd name="T25" fmla="*/ 22 h 137"/>
                <a:gd name="T26" fmla="*/ 25 w 113"/>
                <a:gd name="T27" fmla="*/ 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37">
                  <a:moveTo>
                    <a:pt x="25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52"/>
                    <a:pt x="25" y="23"/>
                    <a:pt x="58" y="23"/>
                  </a:cubicBezTo>
                  <a:cubicBezTo>
                    <a:pt x="84" y="23"/>
                    <a:pt x="88" y="38"/>
                    <a:pt x="88" y="61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26"/>
                    <a:pt x="104" y="0"/>
                    <a:pt x="66" y="0"/>
                  </a:cubicBezTo>
                  <a:cubicBezTo>
                    <a:pt x="50" y="0"/>
                    <a:pt x="34" y="8"/>
                    <a:pt x="26" y="22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AA8FB2C-C919-89C9-42D9-6136D259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5641975"/>
              <a:ext cx="41275" cy="246063"/>
            </a:xfrm>
            <a:custGeom>
              <a:avLst/>
              <a:gdLst>
                <a:gd name="T0" fmla="*/ 17 w 35"/>
                <a:gd name="T1" fmla="*/ 0 h 204"/>
                <a:gd name="T2" fmla="*/ 0 w 35"/>
                <a:gd name="T3" fmla="*/ 18 h 204"/>
                <a:gd name="T4" fmla="*/ 17 w 35"/>
                <a:gd name="T5" fmla="*/ 35 h 204"/>
                <a:gd name="T6" fmla="*/ 35 w 35"/>
                <a:gd name="T7" fmla="*/ 18 h 204"/>
                <a:gd name="T8" fmla="*/ 17 w 35"/>
                <a:gd name="T9" fmla="*/ 0 h 204"/>
                <a:gd name="T10" fmla="*/ 30 w 35"/>
                <a:gd name="T11" fmla="*/ 71 h 204"/>
                <a:gd name="T12" fmla="*/ 30 w 35"/>
                <a:gd name="T13" fmla="*/ 71 h 204"/>
                <a:gd name="T14" fmla="*/ 30 w 35"/>
                <a:gd name="T15" fmla="*/ 71 h 204"/>
                <a:gd name="T16" fmla="*/ 4 w 35"/>
                <a:gd name="T17" fmla="*/ 71 h 204"/>
                <a:gd name="T18" fmla="*/ 4 w 35"/>
                <a:gd name="T19" fmla="*/ 204 h 204"/>
                <a:gd name="T20" fmla="*/ 30 w 35"/>
                <a:gd name="T21" fmla="*/ 204 h 204"/>
                <a:gd name="T22" fmla="*/ 30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30" y="71"/>
                  </a:moveTo>
                  <a:cubicBezTo>
                    <a:pt x="30" y="71"/>
                    <a:pt x="30" y="71"/>
                    <a:pt x="30" y="71"/>
                  </a:cubicBezTo>
                  <a:moveTo>
                    <a:pt x="30" y="71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30" y="204"/>
                    <a:pt x="30" y="204"/>
                    <a:pt x="30" y="204"/>
                  </a:cubicBezTo>
                  <a:lnTo>
                    <a:pt x="3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6B79FF7-891A-9A73-5608-37349DF6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3775" y="5667375"/>
              <a:ext cx="77788" cy="220663"/>
            </a:xfrm>
            <a:custGeom>
              <a:avLst/>
              <a:gdLst>
                <a:gd name="T0" fmla="*/ 30 w 49"/>
                <a:gd name="T1" fmla="*/ 56 h 139"/>
                <a:gd name="T2" fmla="*/ 49 w 49"/>
                <a:gd name="T3" fmla="*/ 56 h 139"/>
                <a:gd name="T4" fmla="*/ 49 w 49"/>
                <a:gd name="T5" fmla="*/ 38 h 139"/>
                <a:gd name="T6" fmla="*/ 30 w 49"/>
                <a:gd name="T7" fmla="*/ 38 h 139"/>
                <a:gd name="T8" fmla="*/ 30 w 49"/>
                <a:gd name="T9" fmla="*/ 0 h 139"/>
                <a:gd name="T10" fmla="*/ 11 w 49"/>
                <a:gd name="T11" fmla="*/ 0 h 139"/>
                <a:gd name="T12" fmla="*/ 11 w 49"/>
                <a:gd name="T13" fmla="*/ 38 h 139"/>
                <a:gd name="T14" fmla="*/ 0 w 49"/>
                <a:gd name="T15" fmla="*/ 38 h 139"/>
                <a:gd name="T16" fmla="*/ 0 w 49"/>
                <a:gd name="T17" fmla="*/ 56 h 139"/>
                <a:gd name="T18" fmla="*/ 11 w 49"/>
                <a:gd name="T19" fmla="*/ 56 h 139"/>
                <a:gd name="T20" fmla="*/ 11 w 49"/>
                <a:gd name="T21" fmla="*/ 139 h 139"/>
                <a:gd name="T22" fmla="*/ 30 w 49"/>
                <a:gd name="T23" fmla="*/ 139 h 139"/>
                <a:gd name="T24" fmla="*/ 30 w 49"/>
                <a:gd name="T25" fmla="*/ 5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39">
                  <a:moveTo>
                    <a:pt x="30" y="56"/>
                  </a:moveTo>
                  <a:lnTo>
                    <a:pt x="49" y="56"/>
                  </a:lnTo>
                  <a:lnTo>
                    <a:pt x="49" y="38"/>
                  </a:lnTo>
                  <a:lnTo>
                    <a:pt x="30" y="38"/>
                  </a:lnTo>
                  <a:lnTo>
                    <a:pt x="30" y="0"/>
                  </a:lnTo>
                  <a:lnTo>
                    <a:pt x="11" y="0"/>
                  </a:lnTo>
                  <a:lnTo>
                    <a:pt x="11" y="38"/>
                  </a:lnTo>
                  <a:lnTo>
                    <a:pt x="0" y="38"/>
                  </a:lnTo>
                  <a:lnTo>
                    <a:pt x="0" y="56"/>
                  </a:lnTo>
                  <a:lnTo>
                    <a:pt x="11" y="56"/>
                  </a:lnTo>
                  <a:lnTo>
                    <a:pt x="11" y="139"/>
                  </a:lnTo>
                  <a:lnTo>
                    <a:pt x="30" y="139"/>
                  </a:lnTo>
                  <a:lnTo>
                    <a:pt x="30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A6620D-130B-DD37-9296-845B5F8954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0613" y="5722938"/>
              <a:ext cx="152400" cy="169863"/>
            </a:xfrm>
            <a:custGeom>
              <a:avLst/>
              <a:gdLst>
                <a:gd name="T0" fmla="*/ 27 w 127"/>
                <a:gd name="T1" fmla="*/ 56 h 142"/>
                <a:gd name="T2" fmla="*/ 65 w 127"/>
                <a:gd name="T3" fmla="*/ 23 h 142"/>
                <a:gd name="T4" fmla="*/ 102 w 127"/>
                <a:gd name="T5" fmla="*/ 56 h 142"/>
                <a:gd name="T6" fmla="*/ 27 w 127"/>
                <a:gd name="T7" fmla="*/ 56 h 142"/>
                <a:gd name="T8" fmla="*/ 127 w 127"/>
                <a:gd name="T9" fmla="*/ 75 h 142"/>
                <a:gd name="T10" fmla="*/ 127 w 127"/>
                <a:gd name="T11" fmla="*/ 71 h 142"/>
                <a:gd name="T12" fmla="*/ 65 w 127"/>
                <a:gd name="T13" fmla="*/ 0 h 142"/>
                <a:gd name="T14" fmla="*/ 0 w 127"/>
                <a:gd name="T15" fmla="*/ 72 h 142"/>
                <a:gd name="T16" fmla="*/ 66 w 127"/>
                <a:gd name="T17" fmla="*/ 142 h 142"/>
                <a:gd name="T18" fmla="*/ 127 w 127"/>
                <a:gd name="T19" fmla="*/ 106 h 142"/>
                <a:gd name="T20" fmla="*/ 106 w 127"/>
                <a:gd name="T21" fmla="*/ 93 h 142"/>
                <a:gd name="T22" fmla="*/ 66 w 127"/>
                <a:gd name="T23" fmla="*/ 119 h 142"/>
                <a:gd name="T24" fmla="*/ 26 w 127"/>
                <a:gd name="T25" fmla="*/ 75 h 142"/>
                <a:gd name="T26" fmla="*/ 127 w 127"/>
                <a:gd name="T27" fmla="*/ 7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42">
                  <a:moveTo>
                    <a:pt x="27" y="56"/>
                  </a:moveTo>
                  <a:cubicBezTo>
                    <a:pt x="30" y="37"/>
                    <a:pt x="45" y="23"/>
                    <a:pt x="65" y="23"/>
                  </a:cubicBezTo>
                  <a:cubicBezTo>
                    <a:pt x="86" y="23"/>
                    <a:pt x="99" y="36"/>
                    <a:pt x="102" y="56"/>
                  </a:cubicBezTo>
                  <a:lnTo>
                    <a:pt x="27" y="56"/>
                  </a:lnTo>
                  <a:close/>
                  <a:moveTo>
                    <a:pt x="127" y="75"/>
                  </a:moveTo>
                  <a:cubicBezTo>
                    <a:pt x="127" y="71"/>
                    <a:pt x="127" y="71"/>
                    <a:pt x="127" y="71"/>
                  </a:cubicBezTo>
                  <a:cubicBezTo>
                    <a:pt x="127" y="32"/>
                    <a:pt x="107" y="0"/>
                    <a:pt x="65" y="0"/>
                  </a:cubicBezTo>
                  <a:cubicBezTo>
                    <a:pt x="22" y="0"/>
                    <a:pt x="0" y="31"/>
                    <a:pt x="0" y="72"/>
                  </a:cubicBezTo>
                  <a:cubicBezTo>
                    <a:pt x="0" y="111"/>
                    <a:pt x="25" y="142"/>
                    <a:pt x="66" y="142"/>
                  </a:cubicBezTo>
                  <a:cubicBezTo>
                    <a:pt x="92" y="142"/>
                    <a:pt x="115" y="129"/>
                    <a:pt x="127" y="106"/>
                  </a:cubicBezTo>
                  <a:cubicBezTo>
                    <a:pt x="106" y="93"/>
                    <a:pt x="106" y="93"/>
                    <a:pt x="106" y="93"/>
                  </a:cubicBezTo>
                  <a:cubicBezTo>
                    <a:pt x="96" y="109"/>
                    <a:pt x="86" y="119"/>
                    <a:pt x="66" y="119"/>
                  </a:cubicBezTo>
                  <a:cubicBezTo>
                    <a:pt x="41" y="119"/>
                    <a:pt x="26" y="98"/>
                    <a:pt x="26" y="75"/>
                  </a:cubicBezTo>
                  <a:lnTo>
                    <a:pt x="127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20607597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oup of men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22B363C4-0398-3A97-B29B-BDD82AA9C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8"/>
          <a:stretch/>
        </p:blipFill>
        <p:spPr>
          <a:xfrm>
            <a:off x="4093805" y="2543"/>
            <a:ext cx="809502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930B5F-33EE-E746-DB8A-CAAC94A9B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68"/>
          <a:stretch/>
        </p:blipFill>
        <p:spPr>
          <a:xfrm>
            <a:off x="-4022" y="2543"/>
            <a:ext cx="10696621" cy="6855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92D62-9A2E-0AFC-BF1C-2846A3D29502}"/>
              </a:ext>
            </a:extLst>
          </p:cNvPr>
          <p:cNvSpPr txBox="1"/>
          <p:nvPr userDrawn="1"/>
        </p:nvSpPr>
        <p:spPr>
          <a:xfrm>
            <a:off x="5207252" y="9074552"/>
            <a:ext cx="369301" cy="62786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3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AF98C4-B997-019E-674C-26B3C32DF761}"/>
              </a:ext>
            </a:extLst>
          </p:cNvPr>
          <p:cNvGrpSpPr/>
          <p:nvPr userDrawn="1"/>
        </p:nvGrpSpPr>
        <p:grpSpPr>
          <a:xfrm>
            <a:off x="530330" y="378753"/>
            <a:ext cx="553980" cy="490854"/>
            <a:chOff x="6424613" y="4713288"/>
            <a:chExt cx="1357313" cy="1179513"/>
          </a:xfrm>
        </p:grpSpPr>
        <p:sp>
          <p:nvSpPr>
            <p:cNvPr id="8" name="Freeform 29">
              <a:extLst>
                <a:ext uri="{FF2B5EF4-FFF2-40B4-BE49-F238E27FC236}">
                  <a16:creationId xmlns:a16="http://schemas.microsoft.com/office/drawing/2014/main" id="{0565F561-624A-545F-EACD-31199DE3B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4911725"/>
              <a:ext cx="1317625" cy="865188"/>
            </a:xfrm>
            <a:custGeom>
              <a:avLst/>
              <a:gdLst>
                <a:gd name="T0" fmla="*/ 957 w 1096"/>
                <a:gd name="T1" fmla="*/ 372 h 720"/>
                <a:gd name="T2" fmla="*/ 1047 w 1096"/>
                <a:gd name="T3" fmla="*/ 630 h 720"/>
                <a:gd name="T4" fmla="*/ 419 w 1096"/>
                <a:gd name="T5" fmla="*/ 505 h 720"/>
                <a:gd name="T6" fmla="*/ 80 w 1096"/>
                <a:gd name="T7" fmla="*/ 54 h 720"/>
                <a:gd name="T8" fmla="*/ 361 w 1096"/>
                <a:gd name="T9" fmla="*/ 32 h 720"/>
                <a:gd name="T10" fmla="*/ 277 w 1096"/>
                <a:gd name="T11" fmla="*/ 26 h 720"/>
                <a:gd name="T12" fmla="*/ 108 w 1096"/>
                <a:gd name="T13" fmla="*/ 71 h 720"/>
                <a:gd name="T14" fmla="*/ 424 w 1096"/>
                <a:gd name="T15" fmla="*/ 487 h 720"/>
                <a:gd name="T16" fmla="*/ 1018 w 1096"/>
                <a:gd name="T17" fmla="*/ 613 h 720"/>
                <a:gd name="T18" fmla="*/ 1025 w 1096"/>
                <a:gd name="T19" fmla="*/ 497 h 720"/>
                <a:gd name="T20" fmla="*/ 957 w 1096"/>
                <a:gd name="T21" fmla="*/ 37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6" h="720">
                  <a:moveTo>
                    <a:pt x="957" y="372"/>
                  </a:moveTo>
                  <a:cubicBezTo>
                    <a:pt x="1057" y="477"/>
                    <a:pt x="1096" y="575"/>
                    <a:pt x="1047" y="630"/>
                  </a:cubicBezTo>
                  <a:cubicBezTo>
                    <a:pt x="967" y="720"/>
                    <a:pt x="686" y="664"/>
                    <a:pt x="419" y="505"/>
                  </a:cubicBezTo>
                  <a:cubicBezTo>
                    <a:pt x="152" y="345"/>
                    <a:pt x="0" y="143"/>
                    <a:pt x="80" y="54"/>
                  </a:cubicBezTo>
                  <a:cubicBezTo>
                    <a:pt x="123" y="4"/>
                    <a:pt x="230" y="0"/>
                    <a:pt x="361" y="32"/>
                  </a:cubicBezTo>
                  <a:cubicBezTo>
                    <a:pt x="324" y="27"/>
                    <a:pt x="296" y="27"/>
                    <a:pt x="277" y="26"/>
                  </a:cubicBezTo>
                  <a:cubicBezTo>
                    <a:pt x="192" y="26"/>
                    <a:pt x="135" y="42"/>
                    <a:pt x="108" y="71"/>
                  </a:cubicBezTo>
                  <a:cubicBezTo>
                    <a:pt x="37" y="151"/>
                    <a:pt x="172" y="338"/>
                    <a:pt x="424" y="487"/>
                  </a:cubicBezTo>
                  <a:cubicBezTo>
                    <a:pt x="675" y="637"/>
                    <a:pt x="948" y="693"/>
                    <a:pt x="1018" y="613"/>
                  </a:cubicBezTo>
                  <a:cubicBezTo>
                    <a:pt x="1041" y="589"/>
                    <a:pt x="1041" y="542"/>
                    <a:pt x="1025" y="497"/>
                  </a:cubicBezTo>
                  <a:cubicBezTo>
                    <a:pt x="1012" y="458"/>
                    <a:pt x="991" y="425"/>
                    <a:pt x="957" y="372"/>
                  </a:cubicBez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E6685C34-F42F-7961-836C-0081B5115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75" y="4718050"/>
              <a:ext cx="474663" cy="666750"/>
            </a:xfrm>
            <a:custGeom>
              <a:avLst/>
              <a:gdLst>
                <a:gd name="T0" fmla="*/ 258 w 299"/>
                <a:gd name="T1" fmla="*/ 0 h 420"/>
                <a:gd name="T2" fmla="*/ 299 w 299"/>
                <a:gd name="T3" fmla="*/ 0 h 420"/>
                <a:gd name="T4" fmla="*/ 40 w 299"/>
                <a:gd name="T5" fmla="*/ 420 h 420"/>
                <a:gd name="T6" fmla="*/ 0 w 299"/>
                <a:gd name="T7" fmla="*/ 420 h 420"/>
                <a:gd name="T8" fmla="*/ 258 w 299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420">
                  <a:moveTo>
                    <a:pt x="258" y="0"/>
                  </a:moveTo>
                  <a:lnTo>
                    <a:pt x="299" y="0"/>
                  </a:lnTo>
                  <a:lnTo>
                    <a:pt x="40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6DEA038-3AAC-9A11-2758-526A1CC9A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4718050"/>
              <a:ext cx="473075" cy="666750"/>
            </a:xfrm>
            <a:custGeom>
              <a:avLst/>
              <a:gdLst>
                <a:gd name="T0" fmla="*/ 258 w 298"/>
                <a:gd name="T1" fmla="*/ 0 h 420"/>
                <a:gd name="T2" fmla="*/ 298 w 298"/>
                <a:gd name="T3" fmla="*/ 0 h 420"/>
                <a:gd name="T4" fmla="*/ 39 w 298"/>
                <a:gd name="T5" fmla="*/ 420 h 420"/>
                <a:gd name="T6" fmla="*/ 0 w 298"/>
                <a:gd name="T7" fmla="*/ 420 h 420"/>
                <a:gd name="T8" fmla="*/ 258 w 298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20">
                  <a:moveTo>
                    <a:pt x="258" y="0"/>
                  </a:moveTo>
                  <a:lnTo>
                    <a:pt x="298" y="0"/>
                  </a:lnTo>
                  <a:lnTo>
                    <a:pt x="39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976533EF-392C-FCE0-C612-D06F8525B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813" y="4718050"/>
              <a:ext cx="473075" cy="666750"/>
            </a:xfrm>
            <a:custGeom>
              <a:avLst/>
              <a:gdLst>
                <a:gd name="T0" fmla="*/ 258 w 298"/>
                <a:gd name="T1" fmla="*/ 0 h 420"/>
                <a:gd name="T2" fmla="*/ 298 w 298"/>
                <a:gd name="T3" fmla="*/ 0 h 420"/>
                <a:gd name="T4" fmla="*/ 39 w 298"/>
                <a:gd name="T5" fmla="*/ 420 h 420"/>
                <a:gd name="T6" fmla="*/ 0 w 298"/>
                <a:gd name="T7" fmla="*/ 420 h 420"/>
                <a:gd name="T8" fmla="*/ 258 w 298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20">
                  <a:moveTo>
                    <a:pt x="258" y="0"/>
                  </a:moveTo>
                  <a:lnTo>
                    <a:pt x="298" y="0"/>
                  </a:lnTo>
                  <a:lnTo>
                    <a:pt x="39" y="420"/>
                  </a:lnTo>
                  <a:lnTo>
                    <a:pt x="0" y="420"/>
                  </a:lnTo>
                  <a:lnTo>
                    <a:pt x="258" y="0"/>
                  </a:lnTo>
                  <a:close/>
                </a:path>
              </a:pathLst>
            </a:custGeom>
            <a:noFill/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BCC0B23B-D9B2-025B-0BD7-0C116CEED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4713288"/>
              <a:ext cx="41275" cy="52388"/>
            </a:xfrm>
            <a:custGeom>
              <a:avLst/>
              <a:gdLst>
                <a:gd name="T0" fmla="*/ 15 w 26"/>
                <a:gd name="T1" fmla="*/ 33 h 33"/>
                <a:gd name="T2" fmla="*/ 15 w 26"/>
                <a:gd name="T3" fmla="*/ 4 h 33"/>
                <a:gd name="T4" fmla="*/ 26 w 26"/>
                <a:gd name="T5" fmla="*/ 4 h 33"/>
                <a:gd name="T6" fmla="*/ 26 w 26"/>
                <a:gd name="T7" fmla="*/ 0 h 33"/>
                <a:gd name="T8" fmla="*/ 0 w 26"/>
                <a:gd name="T9" fmla="*/ 0 h 33"/>
                <a:gd name="T10" fmla="*/ 0 w 26"/>
                <a:gd name="T11" fmla="*/ 4 h 33"/>
                <a:gd name="T12" fmla="*/ 11 w 26"/>
                <a:gd name="T13" fmla="*/ 4 h 33"/>
                <a:gd name="T14" fmla="*/ 11 w 26"/>
                <a:gd name="T15" fmla="*/ 33 h 33"/>
                <a:gd name="T16" fmla="*/ 15 w 26"/>
                <a:gd name="T17" fmla="*/ 33 h 33"/>
                <a:gd name="T18" fmla="*/ 15 w 26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3">
                  <a:moveTo>
                    <a:pt x="15" y="33"/>
                  </a:moveTo>
                  <a:lnTo>
                    <a:pt x="15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1" y="4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AD658D4-6983-284A-5BE2-EEDDEEFCF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2713" y="4713288"/>
              <a:ext cx="49213" cy="52388"/>
            </a:xfrm>
            <a:custGeom>
              <a:avLst/>
              <a:gdLst>
                <a:gd name="T0" fmla="*/ 5 w 41"/>
                <a:gd name="T1" fmla="*/ 43 h 43"/>
                <a:gd name="T2" fmla="*/ 5 w 41"/>
                <a:gd name="T3" fmla="*/ 6 h 43"/>
                <a:gd name="T4" fmla="*/ 18 w 41"/>
                <a:gd name="T5" fmla="*/ 43 h 43"/>
                <a:gd name="T6" fmla="*/ 23 w 41"/>
                <a:gd name="T7" fmla="*/ 43 h 43"/>
                <a:gd name="T8" fmla="*/ 35 w 41"/>
                <a:gd name="T9" fmla="*/ 7 h 43"/>
                <a:gd name="T10" fmla="*/ 35 w 41"/>
                <a:gd name="T11" fmla="*/ 43 h 43"/>
                <a:gd name="T12" fmla="*/ 41 w 41"/>
                <a:gd name="T13" fmla="*/ 43 h 43"/>
                <a:gd name="T14" fmla="*/ 41 w 41"/>
                <a:gd name="T15" fmla="*/ 0 h 43"/>
                <a:gd name="T16" fmla="*/ 33 w 41"/>
                <a:gd name="T17" fmla="*/ 0 h 43"/>
                <a:gd name="T18" fmla="*/ 23 w 41"/>
                <a:gd name="T19" fmla="*/ 30 h 43"/>
                <a:gd name="T20" fmla="*/ 21 w 41"/>
                <a:gd name="T21" fmla="*/ 37 h 43"/>
                <a:gd name="T22" fmla="*/ 19 w 41"/>
                <a:gd name="T23" fmla="*/ 30 h 43"/>
                <a:gd name="T24" fmla="*/ 8 w 41"/>
                <a:gd name="T25" fmla="*/ 0 h 43"/>
                <a:gd name="T26" fmla="*/ 0 w 41"/>
                <a:gd name="T27" fmla="*/ 0 h 43"/>
                <a:gd name="T28" fmla="*/ 0 w 41"/>
                <a:gd name="T29" fmla="*/ 43 h 43"/>
                <a:gd name="T30" fmla="*/ 5 w 41"/>
                <a:gd name="T3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43">
                  <a:moveTo>
                    <a:pt x="5" y="43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3"/>
                    <a:pt x="21" y="35"/>
                    <a:pt x="21" y="37"/>
                  </a:cubicBezTo>
                  <a:cubicBezTo>
                    <a:pt x="20" y="35"/>
                    <a:pt x="19" y="33"/>
                    <a:pt x="19" y="3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43A1B4C-E85B-C274-1636-F16CD0AB3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7325" y="4713288"/>
              <a:ext cx="1076325" cy="860425"/>
            </a:xfrm>
            <a:custGeom>
              <a:avLst/>
              <a:gdLst>
                <a:gd name="T0" fmla="*/ 448 w 895"/>
                <a:gd name="T1" fmla="*/ 0 h 716"/>
                <a:gd name="T2" fmla="*/ 131 w 895"/>
                <a:gd name="T3" fmla="*/ 506 h 716"/>
                <a:gd name="T4" fmla="*/ 330 w 895"/>
                <a:gd name="T5" fmla="*/ 652 h 716"/>
                <a:gd name="T6" fmla="*/ 450 w 895"/>
                <a:gd name="T7" fmla="*/ 716 h 716"/>
                <a:gd name="T8" fmla="*/ 895 w 895"/>
                <a:gd name="T9" fmla="*/ 716 h 716"/>
                <a:gd name="T10" fmla="*/ 690 w 895"/>
                <a:gd name="T11" fmla="*/ 389 h 716"/>
                <a:gd name="T12" fmla="*/ 586 w 895"/>
                <a:gd name="T13" fmla="*/ 558 h 716"/>
                <a:gd name="T14" fmla="*/ 534 w 895"/>
                <a:gd name="T15" fmla="*/ 558 h 716"/>
                <a:gd name="T16" fmla="*/ 664 w 895"/>
                <a:gd name="T17" fmla="*/ 347 h 716"/>
                <a:gd name="T18" fmla="*/ 628 w 895"/>
                <a:gd name="T19" fmla="*/ 289 h 716"/>
                <a:gd name="T20" fmla="*/ 462 w 895"/>
                <a:gd name="T21" fmla="*/ 558 h 716"/>
                <a:gd name="T22" fmla="*/ 410 w 895"/>
                <a:gd name="T23" fmla="*/ 558 h 716"/>
                <a:gd name="T24" fmla="*/ 602 w 895"/>
                <a:gd name="T25" fmla="*/ 247 h 716"/>
                <a:gd name="T26" fmla="*/ 565 w 895"/>
                <a:gd name="T27" fmla="*/ 188 h 716"/>
                <a:gd name="T28" fmla="*/ 338 w 895"/>
                <a:gd name="T29" fmla="*/ 558 h 716"/>
                <a:gd name="T30" fmla="*/ 286 w 895"/>
                <a:gd name="T31" fmla="*/ 558 h 716"/>
                <a:gd name="T32" fmla="*/ 539 w 895"/>
                <a:gd name="T33" fmla="*/ 146 h 716"/>
                <a:gd name="T34" fmla="*/ 448 w 895"/>
                <a:gd name="T35" fmla="*/ 0 h 716"/>
                <a:gd name="T36" fmla="*/ 122 w 895"/>
                <a:gd name="T37" fmla="*/ 522 h 716"/>
                <a:gd name="T38" fmla="*/ 0 w 895"/>
                <a:gd name="T39" fmla="*/ 716 h 716"/>
                <a:gd name="T40" fmla="*/ 410 w 895"/>
                <a:gd name="T41" fmla="*/ 716 h 716"/>
                <a:gd name="T42" fmla="*/ 325 w 895"/>
                <a:gd name="T43" fmla="*/ 670 h 716"/>
                <a:gd name="T44" fmla="*/ 122 w 895"/>
                <a:gd name="T45" fmla="*/ 522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5" h="716">
                  <a:moveTo>
                    <a:pt x="448" y="0"/>
                  </a:moveTo>
                  <a:cubicBezTo>
                    <a:pt x="131" y="506"/>
                    <a:pt x="131" y="506"/>
                    <a:pt x="131" y="506"/>
                  </a:cubicBezTo>
                  <a:cubicBezTo>
                    <a:pt x="185" y="556"/>
                    <a:pt x="251" y="606"/>
                    <a:pt x="330" y="652"/>
                  </a:cubicBezTo>
                  <a:cubicBezTo>
                    <a:pt x="369" y="676"/>
                    <a:pt x="410" y="697"/>
                    <a:pt x="450" y="716"/>
                  </a:cubicBezTo>
                  <a:cubicBezTo>
                    <a:pt x="895" y="716"/>
                    <a:pt x="895" y="716"/>
                    <a:pt x="895" y="716"/>
                  </a:cubicBezTo>
                  <a:cubicBezTo>
                    <a:pt x="690" y="389"/>
                    <a:pt x="690" y="389"/>
                    <a:pt x="690" y="389"/>
                  </a:cubicBezTo>
                  <a:cubicBezTo>
                    <a:pt x="586" y="558"/>
                    <a:pt x="586" y="558"/>
                    <a:pt x="586" y="558"/>
                  </a:cubicBezTo>
                  <a:cubicBezTo>
                    <a:pt x="534" y="558"/>
                    <a:pt x="534" y="558"/>
                    <a:pt x="534" y="558"/>
                  </a:cubicBezTo>
                  <a:cubicBezTo>
                    <a:pt x="664" y="347"/>
                    <a:pt x="664" y="347"/>
                    <a:pt x="664" y="347"/>
                  </a:cubicBezTo>
                  <a:cubicBezTo>
                    <a:pt x="628" y="289"/>
                    <a:pt x="628" y="289"/>
                    <a:pt x="628" y="289"/>
                  </a:cubicBezTo>
                  <a:cubicBezTo>
                    <a:pt x="462" y="558"/>
                    <a:pt x="462" y="558"/>
                    <a:pt x="462" y="558"/>
                  </a:cubicBezTo>
                  <a:cubicBezTo>
                    <a:pt x="410" y="558"/>
                    <a:pt x="410" y="558"/>
                    <a:pt x="410" y="558"/>
                  </a:cubicBezTo>
                  <a:cubicBezTo>
                    <a:pt x="602" y="247"/>
                    <a:pt x="602" y="247"/>
                    <a:pt x="602" y="24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338" y="558"/>
                    <a:pt x="338" y="558"/>
                    <a:pt x="338" y="558"/>
                  </a:cubicBezTo>
                  <a:cubicBezTo>
                    <a:pt x="286" y="558"/>
                    <a:pt x="286" y="558"/>
                    <a:pt x="286" y="558"/>
                  </a:cubicBezTo>
                  <a:cubicBezTo>
                    <a:pt x="539" y="146"/>
                    <a:pt x="539" y="146"/>
                    <a:pt x="539" y="146"/>
                  </a:cubicBezTo>
                  <a:lnTo>
                    <a:pt x="448" y="0"/>
                  </a:lnTo>
                  <a:close/>
                  <a:moveTo>
                    <a:pt x="122" y="522"/>
                  </a:moveTo>
                  <a:cubicBezTo>
                    <a:pt x="0" y="716"/>
                    <a:pt x="0" y="716"/>
                    <a:pt x="0" y="716"/>
                  </a:cubicBezTo>
                  <a:cubicBezTo>
                    <a:pt x="410" y="716"/>
                    <a:pt x="410" y="716"/>
                    <a:pt x="410" y="716"/>
                  </a:cubicBezTo>
                  <a:cubicBezTo>
                    <a:pt x="382" y="702"/>
                    <a:pt x="353" y="686"/>
                    <a:pt x="325" y="670"/>
                  </a:cubicBezTo>
                  <a:cubicBezTo>
                    <a:pt x="246" y="623"/>
                    <a:pt x="178" y="572"/>
                    <a:pt x="122" y="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8E5A6DB-8592-0A3E-E6EB-537ADC7156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7963" y="5641975"/>
              <a:ext cx="42863" cy="246063"/>
            </a:xfrm>
            <a:custGeom>
              <a:avLst/>
              <a:gdLst>
                <a:gd name="T0" fmla="*/ 17 w 35"/>
                <a:gd name="T1" fmla="*/ 0 h 204"/>
                <a:gd name="T2" fmla="*/ 0 w 35"/>
                <a:gd name="T3" fmla="*/ 18 h 204"/>
                <a:gd name="T4" fmla="*/ 17 w 35"/>
                <a:gd name="T5" fmla="*/ 35 h 204"/>
                <a:gd name="T6" fmla="*/ 35 w 35"/>
                <a:gd name="T7" fmla="*/ 18 h 204"/>
                <a:gd name="T8" fmla="*/ 17 w 35"/>
                <a:gd name="T9" fmla="*/ 0 h 204"/>
                <a:gd name="T10" fmla="*/ 30 w 35"/>
                <a:gd name="T11" fmla="*/ 71 h 204"/>
                <a:gd name="T12" fmla="*/ 30 w 35"/>
                <a:gd name="T13" fmla="*/ 71 h 204"/>
                <a:gd name="T14" fmla="*/ 30 w 35"/>
                <a:gd name="T15" fmla="*/ 71 h 204"/>
                <a:gd name="T16" fmla="*/ 4 w 35"/>
                <a:gd name="T17" fmla="*/ 71 h 204"/>
                <a:gd name="T18" fmla="*/ 4 w 35"/>
                <a:gd name="T19" fmla="*/ 204 h 204"/>
                <a:gd name="T20" fmla="*/ 30 w 35"/>
                <a:gd name="T21" fmla="*/ 204 h 204"/>
                <a:gd name="T22" fmla="*/ 30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30" y="71"/>
                  </a:moveTo>
                  <a:cubicBezTo>
                    <a:pt x="30" y="71"/>
                    <a:pt x="30" y="71"/>
                    <a:pt x="30" y="71"/>
                  </a:cubicBezTo>
                  <a:moveTo>
                    <a:pt x="30" y="71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30" y="204"/>
                    <a:pt x="30" y="204"/>
                    <a:pt x="30" y="204"/>
                  </a:cubicBezTo>
                  <a:lnTo>
                    <a:pt x="3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FA0A2A7E-9A80-EC67-A37A-35EDCFC0D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5722938"/>
              <a:ext cx="136525" cy="165100"/>
            </a:xfrm>
            <a:custGeom>
              <a:avLst/>
              <a:gdLst>
                <a:gd name="T0" fmla="*/ 26 w 114"/>
                <a:gd name="T1" fmla="*/ 4 h 137"/>
                <a:gd name="T2" fmla="*/ 0 w 114"/>
                <a:gd name="T3" fmla="*/ 4 h 137"/>
                <a:gd name="T4" fmla="*/ 0 w 114"/>
                <a:gd name="T5" fmla="*/ 137 h 137"/>
                <a:gd name="T6" fmla="*/ 26 w 114"/>
                <a:gd name="T7" fmla="*/ 137 h 137"/>
                <a:gd name="T8" fmla="*/ 26 w 114"/>
                <a:gd name="T9" fmla="*/ 76 h 137"/>
                <a:gd name="T10" fmla="*/ 59 w 114"/>
                <a:gd name="T11" fmla="*/ 23 h 137"/>
                <a:gd name="T12" fmla="*/ 88 w 114"/>
                <a:gd name="T13" fmla="*/ 61 h 137"/>
                <a:gd name="T14" fmla="*/ 88 w 114"/>
                <a:gd name="T15" fmla="*/ 137 h 137"/>
                <a:gd name="T16" fmla="*/ 114 w 114"/>
                <a:gd name="T17" fmla="*/ 137 h 137"/>
                <a:gd name="T18" fmla="*/ 114 w 114"/>
                <a:gd name="T19" fmla="*/ 58 h 137"/>
                <a:gd name="T20" fmla="*/ 67 w 114"/>
                <a:gd name="T21" fmla="*/ 0 h 137"/>
                <a:gd name="T22" fmla="*/ 26 w 114"/>
                <a:gd name="T23" fmla="*/ 22 h 137"/>
                <a:gd name="T24" fmla="*/ 26 w 114"/>
                <a:gd name="T25" fmla="*/ 22 h 137"/>
                <a:gd name="T26" fmla="*/ 26 w 114"/>
                <a:gd name="T27" fmla="*/ 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37">
                  <a:moveTo>
                    <a:pt x="26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52"/>
                    <a:pt x="26" y="23"/>
                    <a:pt x="59" y="23"/>
                  </a:cubicBezTo>
                  <a:cubicBezTo>
                    <a:pt x="85" y="23"/>
                    <a:pt x="88" y="38"/>
                    <a:pt x="88" y="61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14" y="26"/>
                    <a:pt x="104" y="0"/>
                    <a:pt x="67" y="0"/>
                  </a:cubicBezTo>
                  <a:cubicBezTo>
                    <a:pt x="50" y="0"/>
                    <a:pt x="34" y="8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F22F0C7-42A0-C535-B81F-0EFAD018D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5586413"/>
              <a:ext cx="87313" cy="301625"/>
            </a:xfrm>
            <a:custGeom>
              <a:avLst/>
              <a:gdLst>
                <a:gd name="T0" fmla="*/ 73 w 73"/>
                <a:gd name="T1" fmla="*/ 4 h 250"/>
                <a:gd name="T2" fmla="*/ 55 w 73"/>
                <a:gd name="T3" fmla="*/ 0 h 250"/>
                <a:gd name="T4" fmla="*/ 12 w 73"/>
                <a:gd name="T5" fmla="*/ 53 h 250"/>
                <a:gd name="T6" fmla="*/ 12 w 73"/>
                <a:gd name="T7" fmla="*/ 117 h 250"/>
                <a:gd name="T8" fmla="*/ 0 w 73"/>
                <a:gd name="T9" fmla="*/ 117 h 250"/>
                <a:gd name="T10" fmla="*/ 0 w 73"/>
                <a:gd name="T11" fmla="*/ 141 h 250"/>
                <a:gd name="T12" fmla="*/ 12 w 73"/>
                <a:gd name="T13" fmla="*/ 141 h 250"/>
                <a:gd name="T14" fmla="*/ 12 w 73"/>
                <a:gd name="T15" fmla="*/ 250 h 250"/>
                <a:gd name="T16" fmla="*/ 38 w 73"/>
                <a:gd name="T17" fmla="*/ 250 h 250"/>
                <a:gd name="T18" fmla="*/ 38 w 73"/>
                <a:gd name="T19" fmla="*/ 141 h 250"/>
                <a:gd name="T20" fmla="*/ 73 w 73"/>
                <a:gd name="T21" fmla="*/ 141 h 250"/>
                <a:gd name="T22" fmla="*/ 73 w 73"/>
                <a:gd name="T23" fmla="*/ 117 h 250"/>
                <a:gd name="T24" fmla="*/ 38 w 73"/>
                <a:gd name="T25" fmla="*/ 117 h 250"/>
                <a:gd name="T26" fmla="*/ 38 w 73"/>
                <a:gd name="T27" fmla="*/ 60 h 250"/>
                <a:gd name="T28" fmla="*/ 56 w 73"/>
                <a:gd name="T29" fmla="*/ 24 h 250"/>
                <a:gd name="T30" fmla="*/ 73 w 73"/>
                <a:gd name="T31" fmla="*/ 29 h 250"/>
                <a:gd name="T32" fmla="*/ 73 w 73"/>
                <a:gd name="T33" fmla="*/ 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250">
                  <a:moveTo>
                    <a:pt x="73" y="4"/>
                  </a:moveTo>
                  <a:cubicBezTo>
                    <a:pt x="67" y="1"/>
                    <a:pt x="61" y="0"/>
                    <a:pt x="55" y="0"/>
                  </a:cubicBezTo>
                  <a:cubicBezTo>
                    <a:pt x="22" y="0"/>
                    <a:pt x="12" y="23"/>
                    <a:pt x="12" y="53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250"/>
                    <a:pt x="12" y="250"/>
                    <a:pt x="12" y="250"/>
                  </a:cubicBezTo>
                  <a:cubicBezTo>
                    <a:pt x="38" y="250"/>
                    <a:pt x="38" y="250"/>
                    <a:pt x="38" y="250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7"/>
                    <a:pt x="38" y="24"/>
                    <a:pt x="56" y="24"/>
                  </a:cubicBezTo>
                  <a:cubicBezTo>
                    <a:pt x="61" y="24"/>
                    <a:pt x="68" y="27"/>
                    <a:pt x="73" y="29"/>
                  </a:cubicBezTo>
                  <a:lnTo>
                    <a:pt x="73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ABBAF78-EA77-A12A-FDAE-CBFE9FF88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1188" y="5641975"/>
              <a:ext cx="41275" cy="246063"/>
            </a:xfrm>
            <a:custGeom>
              <a:avLst/>
              <a:gdLst>
                <a:gd name="T0" fmla="*/ 18 w 35"/>
                <a:gd name="T1" fmla="*/ 0 h 204"/>
                <a:gd name="T2" fmla="*/ 0 w 35"/>
                <a:gd name="T3" fmla="*/ 18 h 204"/>
                <a:gd name="T4" fmla="*/ 18 w 35"/>
                <a:gd name="T5" fmla="*/ 35 h 204"/>
                <a:gd name="T6" fmla="*/ 35 w 35"/>
                <a:gd name="T7" fmla="*/ 18 h 204"/>
                <a:gd name="T8" fmla="*/ 18 w 35"/>
                <a:gd name="T9" fmla="*/ 0 h 204"/>
                <a:gd name="T10" fmla="*/ 31 w 35"/>
                <a:gd name="T11" fmla="*/ 71 h 204"/>
                <a:gd name="T12" fmla="*/ 31 w 35"/>
                <a:gd name="T13" fmla="*/ 71 h 204"/>
                <a:gd name="T14" fmla="*/ 31 w 35"/>
                <a:gd name="T15" fmla="*/ 71 h 204"/>
                <a:gd name="T16" fmla="*/ 5 w 35"/>
                <a:gd name="T17" fmla="*/ 71 h 204"/>
                <a:gd name="T18" fmla="*/ 5 w 35"/>
                <a:gd name="T19" fmla="*/ 204 h 204"/>
                <a:gd name="T20" fmla="*/ 31 w 35"/>
                <a:gd name="T21" fmla="*/ 204 h 204"/>
                <a:gd name="T22" fmla="*/ 31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8" y="35"/>
                  </a:cubicBezTo>
                  <a:cubicBezTo>
                    <a:pt x="28" y="35"/>
                    <a:pt x="35" y="28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31" y="71"/>
                  </a:moveTo>
                  <a:cubicBezTo>
                    <a:pt x="31" y="71"/>
                    <a:pt x="31" y="71"/>
                    <a:pt x="31" y="71"/>
                  </a:cubicBezTo>
                  <a:moveTo>
                    <a:pt x="31" y="71"/>
                  </a:moveTo>
                  <a:cubicBezTo>
                    <a:pt x="5" y="71"/>
                    <a:pt x="5" y="71"/>
                    <a:pt x="5" y="71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31" y="204"/>
                    <a:pt x="31" y="204"/>
                    <a:pt x="31" y="204"/>
                  </a:cubicBezTo>
                  <a:lnTo>
                    <a:pt x="31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C045226C-5F36-139F-FB89-901224EBD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0" y="5722938"/>
              <a:ext cx="136525" cy="165100"/>
            </a:xfrm>
            <a:custGeom>
              <a:avLst/>
              <a:gdLst>
                <a:gd name="T0" fmla="*/ 25 w 113"/>
                <a:gd name="T1" fmla="*/ 4 h 137"/>
                <a:gd name="T2" fmla="*/ 0 w 113"/>
                <a:gd name="T3" fmla="*/ 4 h 137"/>
                <a:gd name="T4" fmla="*/ 0 w 113"/>
                <a:gd name="T5" fmla="*/ 137 h 137"/>
                <a:gd name="T6" fmla="*/ 25 w 113"/>
                <a:gd name="T7" fmla="*/ 137 h 137"/>
                <a:gd name="T8" fmla="*/ 25 w 113"/>
                <a:gd name="T9" fmla="*/ 76 h 137"/>
                <a:gd name="T10" fmla="*/ 58 w 113"/>
                <a:gd name="T11" fmla="*/ 23 h 137"/>
                <a:gd name="T12" fmla="*/ 88 w 113"/>
                <a:gd name="T13" fmla="*/ 61 h 137"/>
                <a:gd name="T14" fmla="*/ 88 w 113"/>
                <a:gd name="T15" fmla="*/ 137 h 137"/>
                <a:gd name="T16" fmla="*/ 113 w 113"/>
                <a:gd name="T17" fmla="*/ 137 h 137"/>
                <a:gd name="T18" fmla="*/ 113 w 113"/>
                <a:gd name="T19" fmla="*/ 58 h 137"/>
                <a:gd name="T20" fmla="*/ 66 w 113"/>
                <a:gd name="T21" fmla="*/ 0 h 137"/>
                <a:gd name="T22" fmla="*/ 26 w 113"/>
                <a:gd name="T23" fmla="*/ 22 h 137"/>
                <a:gd name="T24" fmla="*/ 25 w 113"/>
                <a:gd name="T25" fmla="*/ 22 h 137"/>
                <a:gd name="T26" fmla="*/ 25 w 113"/>
                <a:gd name="T27" fmla="*/ 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37">
                  <a:moveTo>
                    <a:pt x="25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52"/>
                    <a:pt x="25" y="23"/>
                    <a:pt x="58" y="23"/>
                  </a:cubicBezTo>
                  <a:cubicBezTo>
                    <a:pt x="84" y="23"/>
                    <a:pt x="88" y="38"/>
                    <a:pt x="88" y="61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26"/>
                    <a:pt x="104" y="0"/>
                    <a:pt x="66" y="0"/>
                  </a:cubicBezTo>
                  <a:cubicBezTo>
                    <a:pt x="50" y="0"/>
                    <a:pt x="34" y="8"/>
                    <a:pt x="26" y="22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D44889BE-577D-93BC-6AAF-844BDF6FB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5641975"/>
              <a:ext cx="41275" cy="246063"/>
            </a:xfrm>
            <a:custGeom>
              <a:avLst/>
              <a:gdLst>
                <a:gd name="T0" fmla="*/ 17 w 35"/>
                <a:gd name="T1" fmla="*/ 0 h 204"/>
                <a:gd name="T2" fmla="*/ 0 w 35"/>
                <a:gd name="T3" fmla="*/ 18 h 204"/>
                <a:gd name="T4" fmla="*/ 17 w 35"/>
                <a:gd name="T5" fmla="*/ 35 h 204"/>
                <a:gd name="T6" fmla="*/ 35 w 35"/>
                <a:gd name="T7" fmla="*/ 18 h 204"/>
                <a:gd name="T8" fmla="*/ 17 w 35"/>
                <a:gd name="T9" fmla="*/ 0 h 204"/>
                <a:gd name="T10" fmla="*/ 30 w 35"/>
                <a:gd name="T11" fmla="*/ 71 h 204"/>
                <a:gd name="T12" fmla="*/ 30 w 35"/>
                <a:gd name="T13" fmla="*/ 71 h 204"/>
                <a:gd name="T14" fmla="*/ 30 w 35"/>
                <a:gd name="T15" fmla="*/ 71 h 204"/>
                <a:gd name="T16" fmla="*/ 4 w 35"/>
                <a:gd name="T17" fmla="*/ 71 h 204"/>
                <a:gd name="T18" fmla="*/ 4 w 35"/>
                <a:gd name="T19" fmla="*/ 204 h 204"/>
                <a:gd name="T20" fmla="*/ 30 w 35"/>
                <a:gd name="T21" fmla="*/ 204 h 204"/>
                <a:gd name="T22" fmla="*/ 30 w 35"/>
                <a:gd name="T23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04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30" y="71"/>
                  </a:moveTo>
                  <a:cubicBezTo>
                    <a:pt x="30" y="71"/>
                    <a:pt x="30" y="71"/>
                    <a:pt x="30" y="71"/>
                  </a:cubicBezTo>
                  <a:moveTo>
                    <a:pt x="30" y="71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30" y="204"/>
                    <a:pt x="30" y="204"/>
                    <a:pt x="30" y="204"/>
                  </a:cubicBezTo>
                  <a:lnTo>
                    <a:pt x="3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8CAD62C4-6C44-74E1-6403-549B36525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3775" y="5667375"/>
              <a:ext cx="77788" cy="220663"/>
            </a:xfrm>
            <a:custGeom>
              <a:avLst/>
              <a:gdLst>
                <a:gd name="T0" fmla="*/ 30 w 49"/>
                <a:gd name="T1" fmla="*/ 56 h 139"/>
                <a:gd name="T2" fmla="*/ 49 w 49"/>
                <a:gd name="T3" fmla="*/ 56 h 139"/>
                <a:gd name="T4" fmla="*/ 49 w 49"/>
                <a:gd name="T5" fmla="*/ 38 h 139"/>
                <a:gd name="T6" fmla="*/ 30 w 49"/>
                <a:gd name="T7" fmla="*/ 38 h 139"/>
                <a:gd name="T8" fmla="*/ 30 w 49"/>
                <a:gd name="T9" fmla="*/ 0 h 139"/>
                <a:gd name="T10" fmla="*/ 11 w 49"/>
                <a:gd name="T11" fmla="*/ 0 h 139"/>
                <a:gd name="T12" fmla="*/ 11 w 49"/>
                <a:gd name="T13" fmla="*/ 38 h 139"/>
                <a:gd name="T14" fmla="*/ 0 w 49"/>
                <a:gd name="T15" fmla="*/ 38 h 139"/>
                <a:gd name="T16" fmla="*/ 0 w 49"/>
                <a:gd name="T17" fmla="*/ 56 h 139"/>
                <a:gd name="T18" fmla="*/ 11 w 49"/>
                <a:gd name="T19" fmla="*/ 56 h 139"/>
                <a:gd name="T20" fmla="*/ 11 w 49"/>
                <a:gd name="T21" fmla="*/ 139 h 139"/>
                <a:gd name="T22" fmla="*/ 30 w 49"/>
                <a:gd name="T23" fmla="*/ 139 h 139"/>
                <a:gd name="T24" fmla="*/ 30 w 49"/>
                <a:gd name="T25" fmla="*/ 5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39">
                  <a:moveTo>
                    <a:pt x="30" y="56"/>
                  </a:moveTo>
                  <a:lnTo>
                    <a:pt x="49" y="56"/>
                  </a:lnTo>
                  <a:lnTo>
                    <a:pt x="49" y="38"/>
                  </a:lnTo>
                  <a:lnTo>
                    <a:pt x="30" y="38"/>
                  </a:lnTo>
                  <a:lnTo>
                    <a:pt x="30" y="0"/>
                  </a:lnTo>
                  <a:lnTo>
                    <a:pt x="11" y="0"/>
                  </a:lnTo>
                  <a:lnTo>
                    <a:pt x="11" y="38"/>
                  </a:lnTo>
                  <a:lnTo>
                    <a:pt x="0" y="38"/>
                  </a:lnTo>
                  <a:lnTo>
                    <a:pt x="0" y="56"/>
                  </a:lnTo>
                  <a:lnTo>
                    <a:pt x="11" y="56"/>
                  </a:lnTo>
                  <a:lnTo>
                    <a:pt x="11" y="139"/>
                  </a:lnTo>
                  <a:lnTo>
                    <a:pt x="30" y="139"/>
                  </a:lnTo>
                  <a:lnTo>
                    <a:pt x="30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6495E41-08A0-5571-A6ED-905D7AA0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0613" y="5722938"/>
              <a:ext cx="152400" cy="169863"/>
            </a:xfrm>
            <a:custGeom>
              <a:avLst/>
              <a:gdLst>
                <a:gd name="T0" fmla="*/ 27 w 127"/>
                <a:gd name="T1" fmla="*/ 56 h 142"/>
                <a:gd name="T2" fmla="*/ 65 w 127"/>
                <a:gd name="T3" fmla="*/ 23 h 142"/>
                <a:gd name="T4" fmla="*/ 102 w 127"/>
                <a:gd name="T5" fmla="*/ 56 h 142"/>
                <a:gd name="T6" fmla="*/ 27 w 127"/>
                <a:gd name="T7" fmla="*/ 56 h 142"/>
                <a:gd name="T8" fmla="*/ 127 w 127"/>
                <a:gd name="T9" fmla="*/ 75 h 142"/>
                <a:gd name="T10" fmla="*/ 127 w 127"/>
                <a:gd name="T11" fmla="*/ 71 h 142"/>
                <a:gd name="T12" fmla="*/ 65 w 127"/>
                <a:gd name="T13" fmla="*/ 0 h 142"/>
                <a:gd name="T14" fmla="*/ 0 w 127"/>
                <a:gd name="T15" fmla="*/ 72 h 142"/>
                <a:gd name="T16" fmla="*/ 66 w 127"/>
                <a:gd name="T17" fmla="*/ 142 h 142"/>
                <a:gd name="T18" fmla="*/ 127 w 127"/>
                <a:gd name="T19" fmla="*/ 106 h 142"/>
                <a:gd name="T20" fmla="*/ 106 w 127"/>
                <a:gd name="T21" fmla="*/ 93 h 142"/>
                <a:gd name="T22" fmla="*/ 66 w 127"/>
                <a:gd name="T23" fmla="*/ 119 h 142"/>
                <a:gd name="T24" fmla="*/ 26 w 127"/>
                <a:gd name="T25" fmla="*/ 75 h 142"/>
                <a:gd name="T26" fmla="*/ 127 w 127"/>
                <a:gd name="T27" fmla="*/ 7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42">
                  <a:moveTo>
                    <a:pt x="27" y="56"/>
                  </a:moveTo>
                  <a:cubicBezTo>
                    <a:pt x="30" y="37"/>
                    <a:pt x="45" y="23"/>
                    <a:pt x="65" y="23"/>
                  </a:cubicBezTo>
                  <a:cubicBezTo>
                    <a:pt x="86" y="23"/>
                    <a:pt x="99" y="36"/>
                    <a:pt x="102" y="56"/>
                  </a:cubicBezTo>
                  <a:lnTo>
                    <a:pt x="27" y="56"/>
                  </a:lnTo>
                  <a:close/>
                  <a:moveTo>
                    <a:pt x="127" y="75"/>
                  </a:moveTo>
                  <a:cubicBezTo>
                    <a:pt x="127" y="71"/>
                    <a:pt x="127" y="71"/>
                    <a:pt x="127" y="71"/>
                  </a:cubicBezTo>
                  <a:cubicBezTo>
                    <a:pt x="127" y="32"/>
                    <a:pt x="107" y="0"/>
                    <a:pt x="65" y="0"/>
                  </a:cubicBezTo>
                  <a:cubicBezTo>
                    <a:pt x="22" y="0"/>
                    <a:pt x="0" y="31"/>
                    <a:pt x="0" y="72"/>
                  </a:cubicBezTo>
                  <a:cubicBezTo>
                    <a:pt x="0" y="111"/>
                    <a:pt x="25" y="142"/>
                    <a:pt x="66" y="142"/>
                  </a:cubicBezTo>
                  <a:cubicBezTo>
                    <a:pt x="92" y="142"/>
                    <a:pt x="115" y="129"/>
                    <a:pt x="127" y="106"/>
                  </a:cubicBezTo>
                  <a:cubicBezTo>
                    <a:pt x="106" y="93"/>
                    <a:pt x="106" y="93"/>
                    <a:pt x="106" y="93"/>
                  </a:cubicBezTo>
                  <a:cubicBezTo>
                    <a:pt x="96" y="109"/>
                    <a:pt x="86" y="119"/>
                    <a:pt x="66" y="119"/>
                  </a:cubicBezTo>
                  <a:cubicBezTo>
                    <a:pt x="41" y="119"/>
                    <a:pt x="26" y="98"/>
                    <a:pt x="26" y="75"/>
                  </a:cubicBezTo>
                  <a:lnTo>
                    <a:pt x="127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81CFACB-473A-B522-752A-E64C2F3E6B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814" y="2387600"/>
            <a:ext cx="5642598" cy="2895600"/>
          </a:xfrm>
          <a:prstGeom prst="rect">
            <a:avLst/>
          </a:prstGeom>
        </p:spPr>
        <p:txBody>
          <a:bodyPr/>
          <a:lstStyle>
            <a:lvl1pPr>
              <a:defRPr sz="539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62265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43376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53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Facts about business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63579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8819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Our Creative Dir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96166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58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E089-93D7-4AC6-B11C-98E088AF0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4" y="1122363"/>
            <a:ext cx="9141619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253CB-F569-4118-8171-21F8BB03F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4" y="3602038"/>
            <a:ext cx="9141619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731C0-810D-4AE9-BC58-2B31531E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B58D-EB0B-46C7-A704-464FCE436B60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9E94-4042-4262-AD08-F9802C72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0FDD3-8A8A-4DBE-B628-6543FD07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1D9C-D8F6-4E26-B8D0-54E1044C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0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;p10">
            <a:extLst>
              <a:ext uri="{FF2B5EF4-FFF2-40B4-BE49-F238E27FC236}">
                <a16:creationId xmlns:a16="http://schemas.microsoft.com/office/drawing/2014/main" id="{B19BF134-2C12-A7C7-7D34-D713FC2403AF}"/>
              </a:ext>
            </a:extLst>
          </p:cNvPr>
          <p:cNvSpPr/>
          <p:nvPr userDrawn="1"/>
        </p:nvSpPr>
        <p:spPr>
          <a:xfrm rot="10800000">
            <a:off x="342810" y="0"/>
            <a:ext cx="11846015" cy="6629400"/>
          </a:xfrm>
          <a:custGeom>
            <a:avLst/>
            <a:gdLst/>
            <a:ahLst/>
            <a:cxnLst/>
            <a:rect l="l" t="t" r="r" b="b"/>
            <a:pathLst>
              <a:path w="3585029" h="6858000" extrusionOk="0">
                <a:moveTo>
                  <a:pt x="2333173" y="0"/>
                </a:moveTo>
                <a:lnTo>
                  <a:pt x="3585029" y="0"/>
                </a:lnTo>
                <a:lnTo>
                  <a:pt x="125185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D8E2F3"/>
              </a:gs>
            </a:gsLst>
            <a:lin ang="2700000" scaled="0"/>
          </a:gradFill>
          <a:ln>
            <a:noFill/>
          </a:ln>
        </p:spPr>
        <p:txBody>
          <a:bodyPr spcFirstLastPara="1" wrap="square" lIns="91353" tIns="45664" rIns="91353" bIns="45664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7;p10">
            <a:extLst>
              <a:ext uri="{FF2B5EF4-FFF2-40B4-BE49-F238E27FC236}">
                <a16:creationId xmlns:a16="http://schemas.microsoft.com/office/drawing/2014/main" id="{47DFBCC9-1AD9-2637-D7FF-63F5CBE56EAB}"/>
              </a:ext>
            </a:extLst>
          </p:cNvPr>
          <p:cNvSpPr/>
          <p:nvPr userDrawn="1"/>
        </p:nvSpPr>
        <p:spPr>
          <a:xfrm>
            <a:off x="0" y="4"/>
            <a:ext cx="5895098" cy="6857999"/>
          </a:xfrm>
          <a:custGeom>
            <a:avLst/>
            <a:gdLst/>
            <a:ahLst/>
            <a:cxnLst/>
            <a:rect l="l" t="t" r="r" b="b"/>
            <a:pathLst>
              <a:path w="5896634" h="6857999" extrusionOk="0">
                <a:moveTo>
                  <a:pt x="0" y="0"/>
                </a:moveTo>
                <a:lnTo>
                  <a:pt x="3531045" y="0"/>
                </a:lnTo>
                <a:lnTo>
                  <a:pt x="5584000" y="2052956"/>
                </a:lnTo>
                <a:cubicBezTo>
                  <a:pt x="6000846" y="2469801"/>
                  <a:pt x="6000846" y="3145640"/>
                  <a:pt x="5584000" y="3562487"/>
                </a:cubicBezTo>
                <a:lnTo>
                  <a:pt x="228848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D8E2F3"/>
              </a:gs>
            </a:gsLst>
            <a:lin ang="2700000" scaled="0"/>
          </a:gradFill>
          <a:ln>
            <a:noFill/>
          </a:ln>
        </p:spPr>
        <p:txBody>
          <a:bodyPr spcFirstLastPara="1" wrap="square" lIns="91353" tIns="45664" rIns="91353" bIns="45664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049029-4CA8-65FD-4E3F-C50267F4C8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114" y="149474"/>
            <a:ext cx="11300973" cy="813819"/>
          </a:xfrm>
          <a:prstGeom prst="rect">
            <a:avLst/>
          </a:prstGeom>
        </p:spPr>
        <p:txBody>
          <a:bodyPr/>
          <a:lstStyle>
            <a:lvl1pPr>
              <a:defRPr sz="2798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14926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22A2-7745-41E8-99DA-89FE27CB85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285" y="136528"/>
            <a:ext cx="10512862" cy="1325563"/>
          </a:xfrm>
          <a:prstGeom prst="rect">
            <a:avLst/>
          </a:prstGeom>
        </p:spPr>
        <p:txBody>
          <a:bodyPr/>
          <a:lstStyle>
            <a:lvl1pPr>
              <a:defRPr sz="3198" spc="-150">
                <a:solidFill>
                  <a:srgbClr val="1E3ADA"/>
                </a:solidFill>
                <a:latin typeface="Work Sans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1212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F359C2-7172-4584-A4A5-F18D5037ED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0"/>
            <a:ext cx="3675693" cy="6858000"/>
          </a:xfrm>
          <a:custGeom>
            <a:avLst/>
            <a:gdLst>
              <a:gd name="connsiteX0" fmla="*/ 0 w 3676650"/>
              <a:gd name="connsiteY0" fmla="*/ 0 h 6858000"/>
              <a:gd name="connsiteX1" fmla="*/ 3676650 w 3676650"/>
              <a:gd name="connsiteY1" fmla="*/ 0 h 6858000"/>
              <a:gd name="connsiteX2" fmla="*/ 3676650 w 3676650"/>
              <a:gd name="connsiteY2" fmla="*/ 6858000 h 6858000"/>
              <a:gd name="connsiteX3" fmla="*/ 0 w 3676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6858000">
                <a:moveTo>
                  <a:pt x="0" y="0"/>
                </a:moveTo>
                <a:lnTo>
                  <a:pt x="3676650" y="0"/>
                </a:lnTo>
                <a:lnTo>
                  <a:pt x="3676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164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_Sli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F4AA-F06D-4BE8-8DED-ECDC7969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84" y="138047"/>
            <a:ext cx="10807689" cy="1325563"/>
          </a:xfrm>
          <a:prstGeom prst="rect">
            <a:avLst/>
          </a:prstGeom>
        </p:spPr>
        <p:txBody>
          <a:bodyPr/>
          <a:lstStyle>
            <a:lvl1pPr>
              <a:defRPr lang="en-US" sz="3198" kern="1200" spc="-150" dirty="0">
                <a:solidFill>
                  <a:srgbClr val="1E3ADA"/>
                </a:solidFill>
                <a:latin typeface="Work Sans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30495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45" y="339510"/>
            <a:ext cx="11570183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98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159091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10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9547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60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lin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26373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12188825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FAE3-BB41-420A-82CC-CB5DABCB75D0}" type="datetime1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6737-BFAB-4A96-8C4F-A42962063D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23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E089-93D7-4AC6-B11C-98E088AF0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4" y="1122363"/>
            <a:ext cx="9141619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253CB-F569-4118-8171-21F8BB03F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4" y="3602038"/>
            <a:ext cx="9141619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731C0-810D-4AE9-BC58-2B31531E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B58D-EB0B-46C7-A704-464FCE436B60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9E94-4042-4262-AD08-F9802C72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0FDD3-8A8A-4DBE-B628-6543FD07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1D9C-D8F6-4E26-B8D0-54E1044C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6B1D6B-ACD8-6801-B02F-7164EDBB87E0}"/>
              </a:ext>
            </a:extLst>
          </p:cNvPr>
          <p:cNvSpPr/>
          <p:nvPr userDrawn="1"/>
        </p:nvSpPr>
        <p:spPr>
          <a:xfrm>
            <a:off x="1592" y="1340"/>
            <a:ext cx="12185651" cy="6856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24"/>
            <a:endParaRPr lang="en-US" sz="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A5B05652-75E3-3D62-BF93-1D202B9ACD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814" y="2387600"/>
            <a:ext cx="5642598" cy="2895600"/>
          </a:xfrm>
          <a:prstGeom prst="rect">
            <a:avLst/>
          </a:prstGeom>
        </p:spPr>
        <p:txBody>
          <a:bodyPr/>
          <a:lstStyle>
            <a:lvl1pPr>
              <a:defRPr sz="5396" b="1">
                <a:solidFill>
                  <a:srgbClr val="1A367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3EC6503-806A-3469-1CC9-0FFE6B7585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15168" y="0"/>
            <a:ext cx="6273661" cy="6627778"/>
          </a:xfrm>
          <a:custGeom>
            <a:avLst/>
            <a:gdLst>
              <a:gd name="connsiteX0" fmla="*/ 1222653 w 6275295"/>
              <a:gd name="connsiteY0" fmla="*/ 0 h 6627778"/>
              <a:gd name="connsiteX1" fmla="*/ 6275295 w 6275295"/>
              <a:gd name="connsiteY1" fmla="*/ 0 h 6627778"/>
              <a:gd name="connsiteX2" fmla="*/ 6275295 w 6275295"/>
              <a:gd name="connsiteY2" fmla="*/ 5305083 h 6627778"/>
              <a:gd name="connsiteX3" fmla="*/ 6164033 w 6275295"/>
              <a:gd name="connsiteY3" fmla="*/ 5347171 h 6627778"/>
              <a:gd name="connsiteX4" fmla="*/ 5425967 w 6275295"/>
              <a:gd name="connsiteY4" fmla="*/ 5527603 h 6627778"/>
              <a:gd name="connsiteX5" fmla="*/ 5075408 w 6275295"/>
              <a:gd name="connsiteY5" fmla="*/ 5560673 h 6627778"/>
              <a:gd name="connsiteX6" fmla="*/ 4962965 w 6275295"/>
              <a:gd name="connsiteY6" fmla="*/ 5684141 h 6627778"/>
              <a:gd name="connsiteX7" fmla="*/ 4962965 w 6275295"/>
              <a:gd name="connsiteY7" fmla="*/ 6345570 h 6627778"/>
              <a:gd name="connsiteX8" fmla="*/ 4674142 w 6275295"/>
              <a:gd name="connsiteY8" fmla="*/ 6627778 h 6627778"/>
              <a:gd name="connsiteX9" fmla="*/ 4585951 w 6275295"/>
              <a:gd name="connsiteY9" fmla="*/ 6627778 h 6627778"/>
              <a:gd name="connsiteX10" fmla="*/ 2387802 w 6275295"/>
              <a:gd name="connsiteY10" fmla="*/ 5778945 h 6627778"/>
              <a:gd name="connsiteX11" fmla="*/ 1135498 w 6275295"/>
              <a:gd name="connsiteY11" fmla="*/ 3622687 h 6627778"/>
              <a:gd name="connsiteX12" fmla="*/ 1080379 w 6275295"/>
              <a:gd name="connsiteY12" fmla="*/ 3086929 h 6627778"/>
              <a:gd name="connsiteX13" fmla="*/ 956912 w 6275295"/>
              <a:gd name="connsiteY13" fmla="*/ 2967872 h 6627778"/>
              <a:gd name="connsiteX14" fmla="*/ 262412 w 6275295"/>
              <a:gd name="connsiteY14" fmla="*/ 2967872 h 6627778"/>
              <a:gd name="connsiteX15" fmla="*/ 46 w 6275295"/>
              <a:gd name="connsiteY15" fmla="*/ 2707711 h 6627778"/>
              <a:gd name="connsiteX16" fmla="*/ 866517 w 6275295"/>
              <a:gd name="connsiteY16" fmla="*/ 368457 h 6627778"/>
              <a:gd name="connsiteX17" fmla="*/ 1104403 w 6275295"/>
              <a:gd name="connsiteY17" fmla="*/ 108109 h 662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275295" h="6627778">
                <a:moveTo>
                  <a:pt x="1222653" y="0"/>
                </a:moveTo>
                <a:lnTo>
                  <a:pt x="6275295" y="0"/>
                </a:lnTo>
                <a:lnTo>
                  <a:pt x="6275295" y="5305083"/>
                </a:lnTo>
                <a:lnTo>
                  <a:pt x="6164033" y="5347171"/>
                </a:lnTo>
                <a:cubicBezTo>
                  <a:pt x="5932786" y="5426450"/>
                  <a:pt x="5686818" y="5486677"/>
                  <a:pt x="5425967" y="5527603"/>
                </a:cubicBezTo>
                <a:cubicBezTo>
                  <a:pt x="5309113" y="5545240"/>
                  <a:pt x="5192261" y="5556264"/>
                  <a:pt x="5075408" y="5560673"/>
                </a:cubicBezTo>
                <a:cubicBezTo>
                  <a:pt x="4989422" y="5565083"/>
                  <a:pt x="4960761" y="5600360"/>
                  <a:pt x="4962965" y="5684141"/>
                </a:cubicBezTo>
                <a:cubicBezTo>
                  <a:pt x="4965171" y="5904617"/>
                  <a:pt x="4962965" y="6125094"/>
                  <a:pt x="4962965" y="6345570"/>
                </a:cubicBezTo>
                <a:cubicBezTo>
                  <a:pt x="4962965" y="6572659"/>
                  <a:pt x="4905642" y="6627778"/>
                  <a:pt x="4674142" y="6627778"/>
                </a:cubicBezTo>
                <a:cubicBezTo>
                  <a:pt x="4645479" y="6627778"/>
                  <a:pt x="4614613" y="6627778"/>
                  <a:pt x="4585951" y="6627778"/>
                </a:cubicBezTo>
                <a:cubicBezTo>
                  <a:pt x="3759165" y="6590298"/>
                  <a:pt x="3022775" y="6312498"/>
                  <a:pt x="2387802" y="5778945"/>
                </a:cubicBezTo>
                <a:cubicBezTo>
                  <a:pt x="1713146" y="5212321"/>
                  <a:pt x="1298651" y="4489159"/>
                  <a:pt x="1135498" y="3622687"/>
                </a:cubicBezTo>
                <a:cubicBezTo>
                  <a:pt x="1102426" y="3446305"/>
                  <a:pt x="1073765" y="3267720"/>
                  <a:pt x="1080379" y="3086929"/>
                </a:cubicBezTo>
                <a:cubicBezTo>
                  <a:pt x="1082583" y="2994330"/>
                  <a:pt x="1045102" y="2965667"/>
                  <a:pt x="956912" y="2967872"/>
                </a:cubicBezTo>
                <a:cubicBezTo>
                  <a:pt x="725413" y="2972282"/>
                  <a:pt x="493912" y="2970077"/>
                  <a:pt x="262412" y="2967872"/>
                </a:cubicBezTo>
                <a:cubicBezTo>
                  <a:pt x="75006" y="2967872"/>
                  <a:pt x="-2160" y="2892910"/>
                  <a:pt x="46" y="2707711"/>
                </a:cubicBezTo>
                <a:cubicBezTo>
                  <a:pt x="13273" y="1825805"/>
                  <a:pt x="302097" y="1045319"/>
                  <a:pt x="866517" y="368457"/>
                </a:cubicBezTo>
                <a:cubicBezTo>
                  <a:pt x="943133" y="276959"/>
                  <a:pt x="1022435" y="190181"/>
                  <a:pt x="1104403" y="108109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5061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22A2-7745-41E8-99DA-89FE27CB85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285" y="136528"/>
            <a:ext cx="10512862" cy="1325563"/>
          </a:xfrm>
          <a:prstGeom prst="rect">
            <a:avLst/>
          </a:prstGeom>
        </p:spPr>
        <p:txBody>
          <a:bodyPr/>
          <a:lstStyle>
            <a:lvl1pPr>
              <a:defRPr sz="3198" spc="-150">
                <a:solidFill>
                  <a:srgbClr val="1E3ADA"/>
                </a:solidFill>
                <a:latin typeface="Work Sans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6918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4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318873" y="0"/>
            <a:ext cx="3869952" cy="6858000"/>
          </a:xfrm>
          <a:custGeom>
            <a:avLst/>
            <a:gdLst>
              <a:gd name="connsiteX0" fmla="*/ 0 w 3870960"/>
              <a:gd name="connsiteY0" fmla="*/ 0 h 6858000"/>
              <a:gd name="connsiteX1" fmla="*/ 3870960 w 3870960"/>
              <a:gd name="connsiteY1" fmla="*/ 0 h 6858000"/>
              <a:gd name="connsiteX2" fmla="*/ 3870960 w 3870960"/>
              <a:gd name="connsiteY2" fmla="*/ 6858000 h 6858000"/>
              <a:gd name="connsiteX3" fmla="*/ 0 w 38709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0960" h="6858000">
                <a:moveTo>
                  <a:pt x="0" y="0"/>
                </a:moveTo>
                <a:lnTo>
                  <a:pt x="3870960" y="0"/>
                </a:lnTo>
                <a:lnTo>
                  <a:pt x="38709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AE34-41D0-4AE9-B5EE-EF4E48445604}" type="datetime1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F4753-D0D4-4D63-8921-2B23D59F3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684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5354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7DAF8E-C675-4754-BE9F-451FB9CA6376}"/>
              </a:ext>
            </a:extLst>
          </p:cNvPr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6350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6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64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E089-93D7-4AC6-B11C-98E088AF0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253CB-F569-4118-8171-21F8BB03F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731C0-810D-4AE9-BC58-2B31531E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B58D-EB0B-46C7-A704-464FCE436B60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9E94-4042-4262-AD08-F9802C72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0FDD3-8A8A-4DBE-B628-6543FD07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51D9C-D8F6-4E26-B8D0-54E1044C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02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E3BDD64-3CA5-46A8-B9D5-876078EFB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8"/>
            <a:ext cx="12188825" cy="68571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DCD1AE-E6F6-483C-944B-600BB0859288}"/>
              </a:ext>
            </a:extLst>
          </p:cNvPr>
          <p:cNvSpPr/>
          <p:nvPr userDrawn="1"/>
        </p:nvSpPr>
        <p:spPr>
          <a:xfrm>
            <a:off x="450269" y="1217241"/>
            <a:ext cx="71981" cy="1800000"/>
          </a:xfrm>
          <a:prstGeom prst="rect">
            <a:avLst/>
          </a:prstGeom>
          <a:solidFill>
            <a:srgbClr val="7E2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799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568E0C-29DF-4EAA-A8B2-31B21D7E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67" y="1272659"/>
            <a:ext cx="5622904" cy="1754325"/>
          </a:xfrm>
          <a:prstGeom prst="rect">
            <a:avLst/>
          </a:prstGeom>
        </p:spPr>
        <p:txBody>
          <a:bodyPr anchor="t"/>
          <a:lstStyle>
            <a:lvl1pPr>
              <a:defRPr sz="5998" b="1">
                <a:latin typeface="Heading Pro Trial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0DF11C0-D7AB-4593-A0D8-8576B162C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67" y="3841314"/>
            <a:ext cx="414085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 b="1" spc="-150">
                <a:solidFill>
                  <a:srgbClr val="16BCB4"/>
                </a:solidFill>
                <a:latin typeface="Work Sans" panose="00000500000000000000" pitchFamily="50" charset="0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E3CD48F-EF2A-451C-871A-12D45F5B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3866" y="5552063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E249F"/>
                </a:solidFill>
              </a:defRPr>
            </a:lvl1pPr>
          </a:lstStyle>
          <a:p>
            <a:fld id="{E46C9FE0-0731-4F54-BDA0-72C0F40D9CCD}" type="datetime2">
              <a:rPr lang="en-IN" smtClean="0"/>
              <a:pPr/>
              <a:t>Friday, 24 November 2023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387663"/>
      </p:ext>
    </p:extLst>
  </p:cSld>
  <p:clrMapOvr>
    <a:masterClrMapping/>
  </p:clrMapOvr>
  <p:hf sldNum="0"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22A2-7745-41E8-99DA-89FE27CB85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285" y="136526"/>
            <a:ext cx="10512862" cy="1325563"/>
          </a:xfrm>
          <a:prstGeom prst="rect">
            <a:avLst/>
          </a:prstGeom>
        </p:spPr>
        <p:txBody>
          <a:bodyPr/>
          <a:lstStyle>
            <a:lvl1pPr>
              <a:defRPr sz="3199" spc="-150">
                <a:solidFill>
                  <a:srgbClr val="1E3ADA"/>
                </a:solidFill>
                <a:latin typeface="Work Sans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8876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351" y="1714499"/>
            <a:ext cx="3428107" cy="4267730"/>
          </a:xfrm>
        </p:spPr>
        <p:txBody>
          <a:bodyPr>
            <a:normAutofit/>
          </a:bodyPr>
          <a:lstStyle>
            <a:lvl1pPr>
              <a:defRPr sz="1666"/>
            </a:lvl1pPr>
            <a:lvl2pPr>
              <a:defRPr sz="1666"/>
            </a:lvl2pPr>
            <a:lvl3pPr>
              <a:defRPr sz="1666"/>
            </a:lvl3pPr>
            <a:lvl4pPr>
              <a:defRPr sz="1666"/>
            </a:lvl4pPr>
            <a:lvl5pPr>
              <a:defRPr sz="1666"/>
            </a:lvl5pPr>
            <a:lvl6pPr>
              <a:defRPr sz="1666" baseline="0"/>
            </a:lvl6pPr>
            <a:lvl7pPr>
              <a:defRPr sz="1666" baseline="0"/>
            </a:lvl7pPr>
            <a:lvl8pPr>
              <a:defRPr sz="1666" baseline="0"/>
            </a:lvl8pPr>
            <a:lvl9pPr>
              <a:defRPr sz="1666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0360" y="1714499"/>
            <a:ext cx="3428107" cy="4267730"/>
          </a:xfrm>
        </p:spPr>
        <p:txBody>
          <a:bodyPr>
            <a:normAutofit/>
          </a:bodyPr>
          <a:lstStyle>
            <a:lvl1pPr>
              <a:defRPr sz="1666"/>
            </a:lvl1pPr>
            <a:lvl2pPr>
              <a:defRPr sz="1666"/>
            </a:lvl2pPr>
            <a:lvl3pPr>
              <a:defRPr sz="1666"/>
            </a:lvl3pPr>
            <a:lvl4pPr>
              <a:defRPr sz="1666"/>
            </a:lvl4pPr>
            <a:lvl5pPr>
              <a:defRPr sz="1666"/>
            </a:lvl5pPr>
            <a:lvl6pPr>
              <a:defRPr sz="1666" baseline="0"/>
            </a:lvl6pPr>
            <a:lvl7pPr>
              <a:defRPr sz="1666" baseline="0"/>
            </a:lvl7pPr>
            <a:lvl8pPr>
              <a:defRPr sz="1666" baseline="0"/>
            </a:lvl8pPr>
            <a:lvl9pPr>
              <a:defRPr sz="1666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89368" y="1714499"/>
            <a:ext cx="3428107" cy="4267730"/>
          </a:xfrm>
        </p:spPr>
        <p:txBody>
          <a:bodyPr>
            <a:normAutofit/>
          </a:bodyPr>
          <a:lstStyle>
            <a:lvl1pPr>
              <a:defRPr sz="1666"/>
            </a:lvl1pPr>
            <a:lvl2pPr>
              <a:defRPr sz="1666"/>
            </a:lvl2pPr>
            <a:lvl3pPr>
              <a:defRPr sz="1666"/>
            </a:lvl3pPr>
            <a:lvl4pPr>
              <a:defRPr sz="1666"/>
            </a:lvl4pPr>
            <a:lvl5pPr>
              <a:defRPr sz="1666"/>
            </a:lvl5pPr>
            <a:lvl6pPr>
              <a:defRPr sz="1666" baseline="0"/>
            </a:lvl6pPr>
            <a:lvl7pPr>
              <a:defRPr sz="1666" baseline="0"/>
            </a:lvl7pPr>
            <a:lvl8pPr>
              <a:defRPr sz="1666" baseline="0"/>
            </a:lvl8pPr>
            <a:lvl9pPr>
              <a:defRPr sz="1666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95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 3" preserve="1">
  <p:cSld name="About Us 3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 userDrawn="1"/>
        </p:nvSpPr>
        <p:spPr>
          <a:xfrm rot="10800000">
            <a:off x="-1" y="-1"/>
            <a:ext cx="12188826" cy="6677025"/>
          </a:xfrm>
          <a:custGeom>
            <a:avLst/>
            <a:gdLst/>
            <a:ahLst/>
            <a:cxnLst/>
            <a:rect l="l" t="t" r="r" b="b"/>
            <a:pathLst>
              <a:path w="3585029" h="6858000" extrusionOk="0">
                <a:moveTo>
                  <a:pt x="2333173" y="0"/>
                </a:moveTo>
                <a:lnTo>
                  <a:pt x="3585029" y="0"/>
                </a:lnTo>
                <a:lnTo>
                  <a:pt x="125185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D8E2F3"/>
              </a:gs>
            </a:gsLst>
            <a:lin ang="2700000" scaled="0"/>
          </a:gradFill>
          <a:ln>
            <a:noFill/>
          </a:ln>
        </p:spPr>
        <p:txBody>
          <a:bodyPr spcFirstLastPara="1" wrap="square" lIns="91353" tIns="45664" rIns="91353" bIns="45664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 userDrawn="1"/>
        </p:nvSpPr>
        <p:spPr>
          <a:xfrm>
            <a:off x="0" y="118337"/>
            <a:ext cx="5895098" cy="6739664"/>
          </a:xfrm>
          <a:custGeom>
            <a:avLst/>
            <a:gdLst/>
            <a:ahLst/>
            <a:cxnLst/>
            <a:rect l="l" t="t" r="r" b="b"/>
            <a:pathLst>
              <a:path w="5896634" h="6857999" extrusionOk="0">
                <a:moveTo>
                  <a:pt x="0" y="0"/>
                </a:moveTo>
                <a:lnTo>
                  <a:pt x="3531045" y="0"/>
                </a:lnTo>
                <a:lnTo>
                  <a:pt x="5584000" y="2052956"/>
                </a:lnTo>
                <a:cubicBezTo>
                  <a:pt x="6000846" y="2469801"/>
                  <a:pt x="6000846" y="3145640"/>
                  <a:pt x="5584000" y="3562487"/>
                </a:cubicBezTo>
                <a:lnTo>
                  <a:pt x="228848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D8E2F3"/>
              </a:gs>
            </a:gsLst>
            <a:lin ang="2700000" scaled="0"/>
          </a:gradFill>
          <a:ln>
            <a:noFill/>
          </a:ln>
        </p:spPr>
        <p:txBody>
          <a:bodyPr spcFirstLastPara="1" wrap="square" lIns="91353" tIns="45664" rIns="91353" bIns="45664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1013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7149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Facts about business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0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7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8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E3BDD64-3CA5-46A8-B9D5-876078EFB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60"/>
            <a:ext cx="12188825" cy="68571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DCD1AE-E6F6-483C-944B-600BB0859288}"/>
              </a:ext>
            </a:extLst>
          </p:cNvPr>
          <p:cNvSpPr/>
          <p:nvPr userDrawn="1"/>
        </p:nvSpPr>
        <p:spPr>
          <a:xfrm>
            <a:off x="450270" y="1217241"/>
            <a:ext cx="71981" cy="1800000"/>
          </a:xfrm>
          <a:prstGeom prst="rect">
            <a:avLst/>
          </a:prstGeom>
          <a:solidFill>
            <a:srgbClr val="7E2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798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568E0C-29DF-4EAA-A8B2-31B21D7E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67" y="1272661"/>
            <a:ext cx="5622904" cy="1754325"/>
          </a:xfrm>
          <a:prstGeom prst="rect">
            <a:avLst/>
          </a:prstGeom>
        </p:spPr>
        <p:txBody>
          <a:bodyPr anchor="t"/>
          <a:lstStyle>
            <a:lvl1pPr>
              <a:defRPr sz="5996" b="1">
                <a:latin typeface="Heading Pro Trial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0DF11C0-D7AB-4593-A0D8-8576B162C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68" y="3841316"/>
            <a:ext cx="414085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8" b="1" spc="-150">
                <a:solidFill>
                  <a:srgbClr val="16BCB4"/>
                </a:solidFill>
                <a:latin typeface="Work Sans" panose="00000500000000000000" pitchFamily="50" charset="0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E3CD48F-EF2A-451C-871A-12D45F5B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3866" y="5552065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E249F"/>
                </a:solidFill>
              </a:defRPr>
            </a:lvl1pPr>
          </a:lstStyle>
          <a:p>
            <a:fld id="{E46C9FE0-0731-4F54-BDA0-72C0F40D9CCD}" type="datetime2">
              <a:rPr lang="en-IN" smtClean="0"/>
              <a:pPr/>
              <a:t>Friday, 24 November 2023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218596"/>
      </p:ext>
    </p:extLst>
  </p:cSld>
  <p:clrMapOvr>
    <a:masterClrMapping/>
  </p:clrMapOvr>
  <p:hf sldNum="0"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22A2-7745-41E8-99DA-89FE27CB85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285" y="136528"/>
            <a:ext cx="10512862" cy="1325563"/>
          </a:xfrm>
          <a:prstGeom prst="rect">
            <a:avLst/>
          </a:prstGeom>
        </p:spPr>
        <p:txBody>
          <a:bodyPr/>
          <a:lstStyle>
            <a:lvl1pPr>
              <a:defRPr sz="3198" spc="-150">
                <a:solidFill>
                  <a:srgbClr val="1E3ADA"/>
                </a:solidFill>
                <a:latin typeface="Work Sans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6462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351" y="1714499"/>
            <a:ext cx="3428107" cy="4267730"/>
          </a:xfrm>
        </p:spPr>
        <p:txBody>
          <a:bodyPr>
            <a:normAutofit/>
          </a:bodyPr>
          <a:lstStyle>
            <a:lvl1pPr>
              <a:defRPr sz="1666"/>
            </a:lvl1pPr>
            <a:lvl2pPr>
              <a:defRPr sz="1666"/>
            </a:lvl2pPr>
            <a:lvl3pPr>
              <a:defRPr sz="1666"/>
            </a:lvl3pPr>
            <a:lvl4pPr>
              <a:defRPr sz="1666"/>
            </a:lvl4pPr>
            <a:lvl5pPr>
              <a:defRPr sz="1666"/>
            </a:lvl5pPr>
            <a:lvl6pPr>
              <a:defRPr sz="1666" baseline="0"/>
            </a:lvl6pPr>
            <a:lvl7pPr>
              <a:defRPr sz="1666" baseline="0"/>
            </a:lvl7pPr>
            <a:lvl8pPr>
              <a:defRPr sz="1666" baseline="0"/>
            </a:lvl8pPr>
            <a:lvl9pPr>
              <a:defRPr sz="1666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0361" y="1714499"/>
            <a:ext cx="3428107" cy="4267730"/>
          </a:xfrm>
        </p:spPr>
        <p:txBody>
          <a:bodyPr>
            <a:normAutofit/>
          </a:bodyPr>
          <a:lstStyle>
            <a:lvl1pPr>
              <a:defRPr sz="1666"/>
            </a:lvl1pPr>
            <a:lvl2pPr>
              <a:defRPr sz="1666"/>
            </a:lvl2pPr>
            <a:lvl3pPr>
              <a:defRPr sz="1666"/>
            </a:lvl3pPr>
            <a:lvl4pPr>
              <a:defRPr sz="1666"/>
            </a:lvl4pPr>
            <a:lvl5pPr>
              <a:defRPr sz="1666"/>
            </a:lvl5pPr>
            <a:lvl6pPr>
              <a:defRPr sz="1666" baseline="0"/>
            </a:lvl6pPr>
            <a:lvl7pPr>
              <a:defRPr sz="1666" baseline="0"/>
            </a:lvl7pPr>
            <a:lvl8pPr>
              <a:defRPr sz="1666" baseline="0"/>
            </a:lvl8pPr>
            <a:lvl9pPr>
              <a:defRPr sz="1666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89369" y="1714499"/>
            <a:ext cx="3428107" cy="4267730"/>
          </a:xfrm>
        </p:spPr>
        <p:txBody>
          <a:bodyPr>
            <a:normAutofit/>
          </a:bodyPr>
          <a:lstStyle>
            <a:lvl1pPr>
              <a:defRPr sz="1666"/>
            </a:lvl1pPr>
            <a:lvl2pPr>
              <a:defRPr sz="1666"/>
            </a:lvl2pPr>
            <a:lvl3pPr>
              <a:defRPr sz="1666"/>
            </a:lvl3pPr>
            <a:lvl4pPr>
              <a:defRPr sz="1666"/>
            </a:lvl4pPr>
            <a:lvl5pPr>
              <a:defRPr sz="1666"/>
            </a:lvl5pPr>
            <a:lvl6pPr>
              <a:defRPr sz="1666" baseline="0"/>
            </a:lvl6pPr>
            <a:lvl7pPr>
              <a:defRPr sz="1666" baseline="0"/>
            </a:lvl7pPr>
            <a:lvl8pPr>
              <a:defRPr sz="1666" baseline="0"/>
            </a:lvl8pPr>
            <a:lvl9pPr>
              <a:defRPr sz="1666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43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5571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Facts about business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155741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39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 4" preserve="1">
  <p:cSld name="Service 4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" y="4"/>
            <a:ext cx="5895098" cy="6857999"/>
          </a:xfrm>
          <a:custGeom>
            <a:avLst/>
            <a:gdLst/>
            <a:ahLst/>
            <a:cxnLst/>
            <a:rect l="l" t="t" r="r" b="b"/>
            <a:pathLst>
              <a:path w="5896634" h="6857999" extrusionOk="0">
                <a:moveTo>
                  <a:pt x="0" y="0"/>
                </a:moveTo>
                <a:lnTo>
                  <a:pt x="3531045" y="0"/>
                </a:lnTo>
                <a:lnTo>
                  <a:pt x="5584000" y="2052956"/>
                </a:lnTo>
                <a:cubicBezTo>
                  <a:pt x="6000846" y="2469801"/>
                  <a:pt x="6000846" y="3145640"/>
                  <a:pt x="5584000" y="3562487"/>
                </a:cubicBezTo>
                <a:lnTo>
                  <a:pt x="228848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D8E2F3"/>
              </a:gs>
            </a:gsLst>
            <a:lin ang="2700000" scaled="0"/>
          </a:gradFill>
          <a:ln>
            <a:noFill/>
          </a:ln>
        </p:spPr>
        <p:txBody>
          <a:bodyPr spcFirstLastPara="1" wrap="square" lIns="91330" tIns="45652" rIns="91330" bIns="4565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931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>
            <a:extLst>
              <a:ext uri="{FF2B5EF4-FFF2-40B4-BE49-F238E27FC236}">
                <a16:creationId xmlns:a16="http://schemas.microsoft.com/office/drawing/2014/main" id="{AE12948A-CBD3-B175-10D2-89C2CFBFFFAA}"/>
              </a:ext>
            </a:extLst>
          </p:cNvPr>
          <p:cNvSpPr/>
          <p:nvPr userDrawn="1"/>
        </p:nvSpPr>
        <p:spPr>
          <a:xfrm>
            <a:off x="1" y="5"/>
            <a:ext cx="7751330" cy="6394599"/>
          </a:xfrm>
          <a:custGeom>
            <a:avLst/>
            <a:gdLst>
              <a:gd name="connsiteX0" fmla="*/ 7463118 w 7463117"/>
              <a:gd name="connsiteY0" fmla="*/ 0 h 6699569"/>
              <a:gd name="connsiteX1" fmla="*/ 5726247 w 7463117"/>
              <a:gd name="connsiteY1" fmla="*/ 4968566 h 6699569"/>
              <a:gd name="connsiteX2" fmla="*/ 4979569 w 7463117"/>
              <a:gd name="connsiteY2" fmla="*/ 5627961 h 6699569"/>
              <a:gd name="connsiteX3" fmla="*/ 0 w 7463117"/>
              <a:gd name="connsiteY3" fmla="*/ 6699570 h 6699569"/>
              <a:gd name="connsiteX4" fmla="*/ 0 w 7463117"/>
              <a:gd name="connsiteY4" fmla="*/ 0 h 6699569"/>
              <a:gd name="connsiteX5" fmla="*/ 7463118 w 7463117"/>
              <a:gd name="connsiteY5" fmla="*/ 0 h 669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3117" h="6699569">
                <a:moveTo>
                  <a:pt x="7463118" y="0"/>
                </a:moveTo>
                <a:lnTo>
                  <a:pt x="5726247" y="4968566"/>
                </a:lnTo>
                <a:cubicBezTo>
                  <a:pt x="5608891" y="5303765"/>
                  <a:pt x="5326503" y="5553146"/>
                  <a:pt x="4979569" y="5627961"/>
                </a:cubicBezTo>
                <a:lnTo>
                  <a:pt x="0" y="6699570"/>
                </a:lnTo>
                <a:lnTo>
                  <a:pt x="0" y="0"/>
                </a:lnTo>
                <a:lnTo>
                  <a:pt x="7463118" y="0"/>
                </a:lnTo>
                <a:close/>
              </a:path>
            </a:pathLst>
          </a:custGeom>
          <a:solidFill>
            <a:srgbClr val="EDF7FF"/>
          </a:solidFill>
          <a:ln w="7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97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BD5C2A0-7393-FDFB-3D6B-B58F89608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4520" y="155391"/>
            <a:ext cx="5860051" cy="6547218"/>
          </a:xfrm>
          <a:custGeom>
            <a:avLst/>
            <a:gdLst>
              <a:gd name="connsiteX0" fmla="*/ 1672101 w 5861577"/>
              <a:gd name="connsiteY0" fmla="*/ 0 h 6547218"/>
              <a:gd name="connsiteX1" fmla="*/ 5861577 w 5861577"/>
              <a:gd name="connsiteY1" fmla="*/ 0 h 6547218"/>
              <a:gd name="connsiteX2" fmla="*/ 5861577 w 5861577"/>
              <a:gd name="connsiteY2" fmla="*/ 6547218 h 6547218"/>
              <a:gd name="connsiteX3" fmla="*/ 417850 w 5861577"/>
              <a:gd name="connsiteY3" fmla="*/ 5273759 h 6547218"/>
              <a:gd name="connsiteX4" fmla="*/ 27705 w 5861577"/>
              <a:gd name="connsiteY4" fmla="*/ 4621278 h 654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1577" h="6547218">
                <a:moveTo>
                  <a:pt x="1672101" y="0"/>
                </a:moveTo>
                <a:lnTo>
                  <a:pt x="5861577" y="0"/>
                </a:lnTo>
                <a:lnTo>
                  <a:pt x="5861577" y="6547218"/>
                </a:lnTo>
                <a:lnTo>
                  <a:pt x="417850" y="5273759"/>
                </a:lnTo>
                <a:cubicBezTo>
                  <a:pt x="106954" y="5200950"/>
                  <a:pt x="-72116" y="4901313"/>
                  <a:pt x="27705" y="4621278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68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E089-93D7-4AC6-B11C-98E088AF0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5" y="1122363"/>
            <a:ext cx="9141619" cy="2387600"/>
          </a:xfrm>
        </p:spPr>
        <p:txBody>
          <a:bodyPr anchor="b"/>
          <a:lstStyle>
            <a:lvl1pPr algn="ctr">
              <a:defRPr lang="en-US" sz="6594" b="0" kern="1200" spc="-150" dirty="0">
                <a:solidFill>
                  <a:srgbClr val="1E3ADA"/>
                </a:solidFill>
                <a:latin typeface="Work Sans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253CB-F569-4118-8171-21F8BB03F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5" y="3602038"/>
            <a:ext cx="9141619" cy="1655762"/>
          </a:xfrm>
        </p:spPr>
        <p:txBody>
          <a:bodyPr/>
          <a:lstStyle>
            <a:lvl1pPr marL="0" indent="0" algn="ctr">
              <a:buNone/>
              <a:defRPr sz="2397">
                <a:solidFill>
                  <a:schemeClr val="tx2"/>
                </a:solidFill>
              </a:defRPr>
            </a:lvl1pPr>
            <a:lvl2pPr marL="456789" indent="0" algn="ctr">
              <a:buNone/>
              <a:defRPr sz="1997"/>
            </a:lvl2pPr>
            <a:lvl3pPr marL="913578" indent="0" algn="ctr">
              <a:buNone/>
              <a:defRPr sz="1797"/>
            </a:lvl3pPr>
            <a:lvl4pPr marL="1370367" indent="0" algn="ctr">
              <a:buNone/>
              <a:defRPr sz="1600"/>
            </a:lvl4pPr>
            <a:lvl5pPr marL="1827155" indent="0" algn="ctr">
              <a:buNone/>
              <a:defRPr sz="1600"/>
            </a:lvl5pPr>
            <a:lvl6pPr marL="2283943" indent="0" algn="ctr">
              <a:buNone/>
              <a:defRPr sz="1600"/>
            </a:lvl6pPr>
            <a:lvl7pPr marL="2740732" indent="0" algn="ctr">
              <a:buNone/>
              <a:defRPr sz="1600"/>
            </a:lvl7pPr>
            <a:lvl8pPr marL="3197520" indent="0" algn="ctr">
              <a:buNone/>
              <a:defRPr sz="1600"/>
            </a:lvl8pPr>
            <a:lvl9pPr marL="36543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042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6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5856CE2-FF5C-8C53-CC0E-AF2CCE520E4D}"/>
              </a:ext>
            </a:extLst>
          </p:cNvPr>
          <p:cNvGrpSpPr/>
          <p:nvPr userDrawn="1"/>
        </p:nvGrpSpPr>
        <p:grpSpPr>
          <a:xfrm>
            <a:off x="-1083563" y="3"/>
            <a:ext cx="927283" cy="5989795"/>
            <a:chOff x="-1400761" y="680562"/>
            <a:chExt cx="927525" cy="59897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5E9618-2C0A-5D25-9B32-CD244AF2D5B4}"/>
                </a:ext>
              </a:extLst>
            </p:cNvPr>
            <p:cNvSpPr/>
            <p:nvPr/>
          </p:nvSpPr>
          <p:spPr bwMode="auto">
            <a:xfrm>
              <a:off x="-1387636" y="3446862"/>
              <a:ext cx="914400" cy="457200"/>
            </a:xfrm>
            <a:prstGeom prst="rect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1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Rich black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D63689-F78B-44BD-2A9D-55C24BBC01D4}"/>
                </a:ext>
              </a:extLst>
            </p:cNvPr>
            <p:cNvSpPr/>
            <p:nvPr/>
          </p:nvSpPr>
          <p:spPr bwMode="auto">
            <a:xfrm>
              <a:off x="-1387636" y="6213157"/>
              <a:ext cx="9144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1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White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877DF3-EC00-3148-1005-04403C4DDC58}"/>
                </a:ext>
              </a:extLst>
            </p:cNvPr>
            <p:cNvSpPr/>
            <p:nvPr/>
          </p:nvSpPr>
          <p:spPr bwMode="auto">
            <a:xfrm>
              <a:off x="-1387636" y="680562"/>
              <a:ext cx="914400" cy="4572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1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Dark Blue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3C517C-EAD5-2CCF-EA62-EF9989D7A908}"/>
                </a:ext>
              </a:extLst>
            </p:cNvPr>
            <p:cNvSpPr/>
            <p:nvPr/>
          </p:nvSpPr>
          <p:spPr bwMode="auto">
            <a:xfrm>
              <a:off x="-1387636" y="1233822"/>
              <a:ext cx="914400" cy="457200"/>
            </a:xfrm>
            <a:prstGeom prst="rect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1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Primary Blue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BF6AF9-9945-1BCA-C6BA-C4E7E64C2BDF}"/>
                </a:ext>
              </a:extLst>
            </p:cNvPr>
            <p:cNvSpPr/>
            <p:nvPr/>
          </p:nvSpPr>
          <p:spPr>
            <a:xfrm>
              <a:off x="-1387636" y="2340342"/>
              <a:ext cx="914400" cy="457200"/>
            </a:xfrm>
            <a:prstGeom prst="rect">
              <a:avLst/>
            </a:prstGeom>
            <a:solidFill>
              <a:srgbClr val="00BCF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85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Accent Blue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A5B65A-D536-9C39-5715-47F73CCCC891}"/>
                </a:ext>
              </a:extLst>
            </p:cNvPr>
            <p:cNvSpPr/>
            <p:nvPr/>
          </p:nvSpPr>
          <p:spPr bwMode="auto">
            <a:xfrm>
              <a:off x="-1387636" y="2893602"/>
              <a:ext cx="914400" cy="457200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1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Accent Light Blue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DB145C-FCBA-5AE4-354A-56A9A93F1DA9}"/>
                </a:ext>
              </a:extLst>
            </p:cNvPr>
            <p:cNvSpPr/>
            <p:nvPr/>
          </p:nvSpPr>
          <p:spPr bwMode="auto">
            <a:xfrm>
              <a:off x="-1387636" y="1787082"/>
              <a:ext cx="914400" cy="457200"/>
            </a:xfrm>
            <a:prstGeom prst="rect">
              <a:avLst/>
            </a:prstGeom>
            <a:solidFill>
              <a:srgbClr val="4CB1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1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Primary Light Blue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3C1A8B-B47A-F370-0DAB-C36FDAE65381}"/>
                </a:ext>
              </a:extLst>
            </p:cNvPr>
            <p:cNvSpPr/>
            <p:nvPr/>
          </p:nvSpPr>
          <p:spPr bwMode="auto">
            <a:xfrm>
              <a:off x="-1387636" y="4000122"/>
              <a:ext cx="914400" cy="457200"/>
            </a:xfrm>
            <a:prstGeom prst="rect">
              <a:avLst/>
            </a:prstGeom>
            <a:solidFill>
              <a:srgbClr val="1A1A1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1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Soft black for text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5B6C1B0-CA22-3348-9163-ED8B558FEE68}"/>
                </a:ext>
              </a:extLst>
            </p:cNvPr>
            <p:cNvSpPr/>
            <p:nvPr/>
          </p:nvSpPr>
          <p:spPr bwMode="auto">
            <a:xfrm>
              <a:off x="-1387636" y="4525930"/>
              <a:ext cx="914400" cy="457200"/>
            </a:xfrm>
            <a:prstGeom prst="rect">
              <a:avLst/>
            </a:prstGeom>
            <a:solidFill>
              <a:srgbClr val="D2D2D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1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Grey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7D79A0-7EEC-DEE1-29DC-4B1F1F1AA875}"/>
                </a:ext>
              </a:extLst>
            </p:cNvPr>
            <p:cNvSpPr/>
            <p:nvPr/>
          </p:nvSpPr>
          <p:spPr bwMode="auto">
            <a:xfrm>
              <a:off x="-1400761" y="5079190"/>
              <a:ext cx="914400" cy="457200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1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Mid Grey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4BAE390-5CD5-B9B0-8019-77F378BAD21D}"/>
                </a:ext>
              </a:extLst>
            </p:cNvPr>
            <p:cNvSpPr/>
            <p:nvPr/>
          </p:nvSpPr>
          <p:spPr bwMode="auto">
            <a:xfrm>
              <a:off x="-1400761" y="5632450"/>
              <a:ext cx="914400" cy="457200"/>
            </a:xfrm>
            <a:prstGeom prst="rect">
              <a:avLst/>
            </a:prstGeom>
            <a:solidFill>
              <a:srgbClr val="52525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1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Dark Grey</a:t>
              </a:r>
            </a:p>
          </p:txBody>
        </p:sp>
      </p:grpSp>
      <p:sp>
        <p:nvSpPr>
          <p:cNvPr id="24" name="Shape 15232">
            <a:extLst>
              <a:ext uri="{FF2B5EF4-FFF2-40B4-BE49-F238E27FC236}">
                <a16:creationId xmlns:a16="http://schemas.microsoft.com/office/drawing/2014/main" id="{0D797383-8CE5-DA38-B009-CD87BB6DA6DD}"/>
              </a:ext>
            </a:extLst>
          </p:cNvPr>
          <p:cNvSpPr txBox="1">
            <a:spLocks/>
          </p:cNvSpPr>
          <p:nvPr userDrawn="1"/>
        </p:nvSpPr>
        <p:spPr>
          <a:xfrm>
            <a:off x="11630122" y="6615075"/>
            <a:ext cx="336397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2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284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+mj-lt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pic>
        <p:nvPicPr>
          <p:cNvPr id="26" name="Picture Placeholder 9">
            <a:extLst>
              <a:ext uri="{FF2B5EF4-FFF2-40B4-BE49-F238E27FC236}">
                <a16:creationId xmlns:a16="http://schemas.microsoft.com/office/drawing/2014/main" id="{D095050B-E1CF-55A4-8F53-8D0DFCD4AE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092" y="6548189"/>
            <a:ext cx="336397" cy="26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83C214-6828-6548-AE63-17DD97657923}"/>
              </a:ext>
            </a:extLst>
          </p:cNvPr>
          <p:cNvSpPr txBox="1"/>
          <p:nvPr userDrawn="1"/>
        </p:nvSpPr>
        <p:spPr>
          <a:xfrm>
            <a:off x="1513341" y="6641105"/>
            <a:ext cx="8653716" cy="2102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61" tIns="50761" rIns="50761" bIns="50761" numCol="1" spcCol="38100" rtlCol="0" anchor="ctr">
            <a:spAutoFit/>
          </a:bodyPr>
          <a:lstStyle/>
          <a:p>
            <a:pPr marL="0" marR="0" indent="0" algn="ctr" defTabSz="824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</p:spTree>
    <p:extLst>
      <p:ext uri="{BB962C8B-B14F-4D97-AF65-F5344CB8AC3E}">
        <p14:creationId xmlns:p14="http://schemas.microsoft.com/office/powerpoint/2010/main" val="247252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  <p:sldLayoutId id="2147484094" r:id="rId13"/>
    <p:sldLayoutId id="2147484096" r:id="rId14"/>
  </p:sldLayoutIdLst>
  <p:transition>
    <p:fade/>
  </p:transition>
  <p:txStyles>
    <p:titleStyle>
      <a:lvl1pPr algn="l" defTabSz="913819" rtl="0" eaLnBrk="1" latinLnBrk="0" hangingPunct="1">
        <a:lnSpc>
          <a:spcPct val="90000"/>
        </a:lnSpc>
        <a:spcBef>
          <a:spcPct val="0"/>
        </a:spcBef>
        <a:buNone/>
        <a:defRPr lang="en-US" sz="2743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81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1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381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59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381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381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381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4544" indent="0" algn="l" defTabSz="913819" rtl="0" eaLnBrk="1" latinLnBrk="0" hangingPunct="1">
        <a:spcBef>
          <a:spcPct val="20000"/>
        </a:spcBef>
        <a:buFont typeface="Arial" pitchFamily="34" charset="0"/>
        <a:buNone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3819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6820" indent="-228454" algn="l" defTabSz="913819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3730" indent="-228454" algn="l" defTabSz="913819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19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909" algn="l" defTabSz="913819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819" algn="l" defTabSz="913819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70728" algn="l" defTabSz="913819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7637" algn="l" defTabSz="913819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4546" algn="l" defTabSz="913819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41455" algn="l" defTabSz="913819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8364" algn="l" defTabSz="913819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5275" algn="l" defTabSz="913819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4177" y="6545801"/>
            <a:ext cx="336485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47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47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3735" y="6553496"/>
            <a:ext cx="8655970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7" tIns="50787" rIns="50787" bIns="50787" numCol="1" spcCol="38100" rtlCol="0" anchor="ctr">
            <a:spAutoFit/>
          </a:bodyPr>
          <a:lstStyle/>
          <a:p>
            <a:pPr marL="0" marR="0" indent="0" algn="ctr" defTabSz="82525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163" y="6432699"/>
            <a:ext cx="450794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41929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1" r:id="rId2"/>
    <p:sldLayoutId id="2147484102" r:id="rId3"/>
    <p:sldLayoutId id="2147484104" r:id="rId4"/>
    <p:sldLayoutId id="2147484105" r:id="rId5"/>
    <p:sldLayoutId id="2147484106" r:id="rId6"/>
    <p:sldLayoutId id="214748410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5856CE2-FF5C-8C53-CC0E-AF2CCE520E4D}"/>
              </a:ext>
            </a:extLst>
          </p:cNvPr>
          <p:cNvGrpSpPr/>
          <p:nvPr userDrawn="1"/>
        </p:nvGrpSpPr>
        <p:grpSpPr>
          <a:xfrm>
            <a:off x="-1083564" y="1"/>
            <a:ext cx="927283" cy="5989795"/>
            <a:chOff x="-1400761" y="680562"/>
            <a:chExt cx="927525" cy="59897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5E9618-2C0A-5D25-9B32-CD244AF2D5B4}"/>
                </a:ext>
              </a:extLst>
            </p:cNvPr>
            <p:cNvSpPr/>
            <p:nvPr/>
          </p:nvSpPr>
          <p:spPr bwMode="auto">
            <a:xfrm>
              <a:off x="-1387636" y="3446862"/>
              <a:ext cx="914400" cy="457200"/>
            </a:xfrm>
            <a:prstGeom prst="rect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Rich black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D63689-F78B-44BD-2A9D-55C24BBC01D4}"/>
                </a:ext>
              </a:extLst>
            </p:cNvPr>
            <p:cNvSpPr/>
            <p:nvPr/>
          </p:nvSpPr>
          <p:spPr bwMode="auto">
            <a:xfrm>
              <a:off x="-1387636" y="6213157"/>
              <a:ext cx="9144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White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877DF3-EC00-3148-1005-04403C4DDC58}"/>
                </a:ext>
              </a:extLst>
            </p:cNvPr>
            <p:cNvSpPr/>
            <p:nvPr/>
          </p:nvSpPr>
          <p:spPr bwMode="auto">
            <a:xfrm>
              <a:off x="-1387636" y="680562"/>
              <a:ext cx="914400" cy="4572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Dark Blue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3C517C-EAD5-2CCF-EA62-EF9989D7A908}"/>
                </a:ext>
              </a:extLst>
            </p:cNvPr>
            <p:cNvSpPr/>
            <p:nvPr/>
          </p:nvSpPr>
          <p:spPr bwMode="auto">
            <a:xfrm>
              <a:off x="-1387636" y="1233822"/>
              <a:ext cx="914400" cy="457200"/>
            </a:xfrm>
            <a:prstGeom prst="rect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Primary Blue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BF6AF9-9945-1BCA-C6BA-C4E7E64C2BDF}"/>
                </a:ext>
              </a:extLst>
            </p:cNvPr>
            <p:cNvSpPr/>
            <p:nvPr/>
          </p:nvSpPr>
          <p:spPr>
            <a:xfrm>
              <a:off x="-1387636" y="2340342"/>
              <a:ext cx="914400" cy="457200"/>
            </a:xfrm>
            <a:prstGeom prst="rect">
              <a:avLst/>
            </a:prstGeom>
            <a:solidFill>
              <a:srgbClr val="00BCF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Accent Blue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A5B65A-D536-9C39-5715-47F73CCCC891}"/>
                </a:ext>
              </a:extLst>
            </p:cNvPr>
            <p:cNvSpPr/>
            <p:nvPr/>
          </p:nvSpPr>
          <p:spPr bwMode="auto">
            <a:xfrm>
              <a:off x="-1387636" y="2893602"/>
              <a:ext cx="914400" cy="457200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Accent Light Blue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DB145C-FCBA-5AE4-354A-56A9A93F1DA9}"/>
                </a:ext>
              </a:extLst>
            </p:cNvPr>
            <p:cNvSpPr/>
            <p:nvPr/>
          </p:nvSpPr>
          <p:spPr bwMode="auto">
            <a:xfrm>
              <a:off x="-1387636" y="1787082"/>
              <a:ext cx="914400" cy="457200"/>
            </a:xfrm>
            <a:prstGeom prst="rect">
              <a:avLst/>
            </a:prstGeom>
            <a:solidFill>
              <a:srgbClr val="4CB1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Primary Light Blue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3C1A8B-B47A-F370-0DAB-C36FDAE65381}"/>
                </a:ext>
              </a:extLst>
            </p:cNvPr>
            <p:cNvSpPr/>
            <p:nvPr/>
          </p:nvSpPr>
          <p:spPr bwMode="auto">
            <a:xfrm>
              <a:off x="-1387636" y="4000122"/>
              <a:ext cx="914400" cy="457200"/>
            </a:xfrm>
            <a:prstGeom prst="rect">
              <a:avLst/>
            </a:prstGeom>
            <a:solidFill>
              <a:srgbClr val="1A1A1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Soft black for text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5B6C1B0-CA22-3348-9163-ED8B558FEE68}"/>
                </a:ext>
              </a:extLst>
            </p:cNvPr>
            <p:cNvSpPr/>
            <p:nvPr/>
          </p:nvSpPr>
          <p:spPr bwMode="auto">
            <a:xfrm>
              <a:off x="-1387636" y="4525930"/>
              <a:ext cx="914400" cy="457200"/>
            </a:xfrm>
            <a:prstGeom prst="rect">
              <a:avLst/>
            </a:prstGeom>
            <a:solidFill>
              <a:srgbClr val="D2D2D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Grey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7D79A0-7EEC-DEE1-29DC-4B1F1F1AA875}"/>
                </a:ext>
              </a:extLst>
            </p:cNvPr>
            <p:cNvSpPr/>
            <p:nvPr/>
          </p:nvSpPr>
          <p:spPr bwMode="auto">
            <a:xfrm>
              <a:off x="-1400761" y="5079190"/>
              <a:ext cx="914400" cy="457200"/>
            </a:xfrm>
            <a:prstGeom prst="rect">
              <a:avLst/>
            </a:prstGeom>
            <a:solidFill>
              <a:srgbClr val="73737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Mid Grey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4BAE390-5CD5-B9B0-8019-77F378BAD21D}"/>
                </a:ext>
              </a:extLst>
            </p:cNvPr>
            <p:cNvSpPr/>
            <p:nvPr/>
          </p:nvSpPr>
          <p:spPr bwMode="auto">
            <a:xfrm>
              <a:off x="-1400761" y="5632450"/>
              <a:ext cx="914400" cy="457200"/>
            </a:xfrm>
            <a:prstGeom prst="rect">
              <a:avLst/>
            </a:prstGeom>
            <a:solidFill>
              <a:srgbClr val="52525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9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Dark Grey</a:t>
              </a:r>
            </a:p>
          </p:txBody>
        </p:sp>
      </p:grpSp>
      <p:sp>
        <p:nvSpPr>
          <p:cNvPr id="24" name="Shape 15232">
            <a:extLst>
              <a:ext uri="{FF2B5EF4-FFF2-40B4-BE49-F238E27FC236}">
                <a16:creationId xmlns:a16="http://schemas.microsoft.com/office/drawing/2014/main" id="{0D797383-8CE5-DA38-B009-CD87BB6DA6DD}"/>
              </a:ext>
            </a:extLst>
          </p:cNvPr>
          <p:cNvSpPr txBox="1">
            <a:spLocks/>
          </p:cNvSpPr>
          <p:nvPr userDrawn="1"/>
        </p:nvSpPr>
        <p:spPr>
          <a:xfrm>
            <a:off x="11630121" y="6615075"/>
            <a:ext cx="336397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+mj-lt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pic>
        <p:nvPicPr>
          <p:cNvPr id="26" name="Picture Placeholder 9">
            <a:extLst>
              <a:ext uri="{FF2B5EF4-FFF2-40B4-BE49-F238E27FC236}">
                <a16:creationId xmlns:a16="http://schemas.microsoft.com/office/drawing/2014/main" id="{D095050B-E1CF-55A4-8F53-8D0DFCD4AE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091" y="6548189"/>
            <a:ext cx="336397" cy="26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83C214-6828-6548-AE63-17DD97657923}"/>
              </a:ext>
            </a:extLst>
          </p:cNvPr>
          <p:cNvSpPr txBox="1"/>
          <p:nvPr userDrawn="1"/>
        </p:nvSpPr>
        <p:spPr>
          <a:xfrm>
            <a:off x="1513341" y="6641105"/>
            <a:ext cx="8653716" cy="2102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74" tIns="50774" rIns="50774" bIns="50774" numCol="1" spcCol="38100" rtlCol="0" anchor="ctr">
            <a:spAutoFit/>
          </a:bodyPr>
          <a:lstStyle/>
          <a:p>
            <a:pPr marL="0" marR="0" indent="0" algn="ctr" defTabSz="82500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</p:spTree>
    <p:extLst>
      <p:ext uri="{BB962C8B-B14F-4D97-AF65-F5344CB8AC3E}">
        <p14:creationId xmlns:p14="http://schemas.microsoft.com/office/powerpoint/2010/main" val="277829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</p:sldLayoutIdLst>
  <p:transition>
    <p:fade/>
  </p:transition>
  <p:txStyles>
    <p:titleStyle>
      <a:lvl1pPr algn="l" defTabSz="914093" rtl="0" eaLnBrk="1" latinLnBrk="0" hangingPunct="1">
        <a:lnSpc>
          <a:spcPct val="90000"/>
        </a:lnSpc>
        <a:spcBef>
          <a:spcPct val="0"/>
        </a:spcBef>
        <a:buNone/>
        <a:defRPr lang="en-US" sz="2744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09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2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09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09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09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09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230" indent="0" algn="l" defTabSz="914093" rtl="0" eaLnBrk="1" latinLnBrk="0" hangingPunct="1">
        <a:spcBef>
          <a:spcPct val="20000"/>
        </a:spcBef>
        <a:buFont typeface="Arial" pitchFamily="34" charset="0"/>
        <a:buNone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0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4177" y="6545801"/>
            <a:ext cx="336485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47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47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3735" y="6553496"/>
            <a:ext cx="8655970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7" tIns="50787" rIns="50787" bIns="50787" numCol="1" spcCol="38100" rtlCol="0" anchor="ctr">
            <a:spAutoFit/>
          </a:bodyPr>
          <a:lstStyle/>
          <a:p>
            <a:pPr marL="0" marR="0" indent="0" algn="ctr" defTabSz="82525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2"/>
          <a:stretch/>
        </p:blipFill>
        <p:spPr>
          <a:xfrm>
            <a:off x="278163" y="6432699"/>
            <a:ext cx="450794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82543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4178" y="6545801"/>
            <a:ext cx="336485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3735" y="6553498"/>
            <a:ext cx="8655970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74" tIns="50774" rIns="50774" bIns="50774" numCol="1" spcCol="38100" rtlCol="0" anchor="ctr">
            <a:spAutoFit/>
          </a:bodyPr>
          <a:lstStyle/>
          <a:p>
            <a:pPr marL="0" marR="0" indent="0" algn="ctr" defTabSz="82500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164" y="6432699"/>
            <a:ext cx="450794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52759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5" r:id="rId4"/>
    <p:sldLayoutId id="2147484138" r:id="rId5"/>
    <p:sldLayoutId id="214748417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6926">
        <a:defRPr>
          <a:latin typeface="+mn-lt"/>
          <a:ea typeface="+mn-ea"/>
          <a:cs typeface="+mn-cs"/>
        </a:defRPr>
      </a:lvl2pPr>
      <a:lvl3pPr marL="913852">
        <a:defRPr>
          <a:latin typeface="+mn-lt"/>
          <a:ea typeface="+mn-ea"/>
          <a:cs typeface="+mn-cs"/>
        </a:defRPr>
      </a:lvl3pPr>
      <a:lvl4pPr marL="1370778">
        <a:defRPr>
          <a:latin typeface="+mn-lt"/>
          <a:ea typeface="+mn-ea"/>
          <a:cs typeface="+mn-cs"/>
        </a:defRPr>
      </a:lvl4pPr>
      <a:lvl5pPr marL="1827703">
        <a:defRPr>
          <a:latin typeface="+mn-lt"/>
          <a:ea typeface="+mn-ea"/>
          <a:cs typeface="+mn-cs"/>
        </a:defRPr>
      </a:lvl5pPr>
      <a:lvl6pPr marL="2284628">
        <a:defRPr>
          <a:latin typeface="+mn-lt"/>
          <a:ea typeface="+mn-ea"/>
          <a:cs typeface="+mn-cs"/>
        </a:defRPr>
      </a:lvl6pPr>
      <a:lvl7pPr marL="2741554">
        <a:defRPr>
          <a:latin typeface="+mn-lt"/>
          <a:ea typeface="+mn-ea"/>
          <a:cs typeface="+mn-cs"/>
        </a:defRPr>
      </a:lvl7pPr>
      <a:lvl8pPr marL="3198480">
        <a:defRPr>
          <a:latin typeface="+mn-lt"/>
          <a:ea typeface="+mn-ea"/>
          <a:cs typeface="+mn-cs"/>
        </a:defRPr>
      </a:lvl8pPr>
      <a:lvl9pPr marL="365540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6926">
        <a:defRPr>
          <a:latin typeface="+mn-lt"/>
          <a:ea typeface="+mn-ea"/>
          <a:cs typeface="+mn-cs"/>
        </a:defRPr>
      </a:lvl2pPr>
      <a:lvl3pPr marL="913852">
        <a:defRPr>
          <a:latin typeface="+mn-lt"/>
          <a:ea typeface="+mn-ea"/>
          <a:cs typeface="+mn-cs"/>
        </a:defRPr>
      </a:lvl3pPr>
      <a:lvl4pPr marL="1370778">
        <a:defRPr>
          <a:latin typeface="+mn-lt"/>
          <a:ea typeface="+mn-ea"/>
          <a:cs typeface="+mn-cs"/>
        </a:defRPr>
      </a:lvl4pPr>
      <a:lvl5pPr marL="1827703">
        <a:defRPr>
          <a:latin typeface="+mn-lt"/>
          <a:ea typeface="+mn-ea"/>
          <a:cs typeface="+mn-cs"/>
        </a:defRPr>
      </a:lvl5pPr>
      <a:lvl6pPr marL="2284628">
        <a:defRPr>
          <a:latin typeface="+mn-lt"/>
          <a:ea typeface="+mn-ea"/>
          <a:cs typeface="+mn-cs"/>
        </a:defRPr>
      </a:lvl6pPr>
      <a:lvl7pPr marL="2741554">
        <a:defRPr>
          <a:latin typeface="+mn-lt"/>
          <a:ea typeface="+mn-ea"/>
          <a:cs typeface="+mn-cs"/>
        </a:defRPr>
      </a:lvl7pPr>
      <a:lvl8pPr marL="3198480">
        <a:defRPr>
          <a:latin typeface="+mn-lt"/>
          <a:ea typeface="+mn-ea"/>
          <a:cs typeface="+mn-cs"/>
        </a:defRPr>
      </a:lvl8pPr>
      <a:lvl9pPr marL="3655406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4178" y="6545801"/>
            <a:ext cx="336485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3735" y="6553498"/>
            <a:ext cx="8655970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74" tIns="50774" rIns="50774" bIns="50774" numCol="1" spcCol="38100" rtlCol="0" anchor="ctr">
            <a:spAutoFit/>
          </a:bodyPr>
          <a:lstStyle/>
          <a:p>
            <a:pPr marL="0" marR="0" indent="0" algn="ctr" defTabSz="82500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164" y="6432699"/>
            <a:ext cx="450794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72578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6926" eaLnBrk="1" hangingPunct="1">
        <a:defRPr>
          <a:latin typeface="+mn-lt"/>
          <a:ea typeface="+mn-ea"/>
          <a:cs typeface="+mn-cs"/>
        </a:defRPr>
      </a:lvl2pPr>
      <a:lvl3pPr marL="913852" eaLnBrk="1" hangingPunct="1">
        <a:defRPr>
          <a:latin typeface="+mn-lt"/>
          <a:ea typeface="+mn-ea"/>
          <a:cs typeface="+mn-cs"/>
        </a:defRPr>
      </a:lvl3pPr>
      <a:lvl4pPr marL="1370778" eaLnBrk="1" hangingPunct="1">
        <a:defRPr>
          <a:latin typeface="+mn-lt"/>
          <a:ea typeface="+mn-ea"/>
          <a:cs typeface="+mn-cs"/>
        </a:defRPr>
      </a:lvl4pPr>
      <a:lvl5pPr marL="1827703" eaLnBrk="1" hangingPunct="1">
        <a:defRPr>
          <a:latin typeface="+mn-lt"/>
          <a:ea typeface="+mn-ea"/>
          <a:cs typeface="+mn-cs"/>
        </a:defRPr>
      </a:lvl5pPr>
      <a:lvl6pPr marL="2284628" eaLnBrk="1" hangingPunct="1">
        <a:defRPr>
          <a:latin typeface="+mn-lt"/>
          <a:ea typeface="+mn-ea"/>
          <a:cs typeface="+mn-cs"/>
        </a:defRPr>
      </a:lvl6pPr>
      <a:lvl7pPr marL="2741554" eaLnBrk="1" hangingPunct="1">
        <a:defRPr>
          <a:latin typeface="+mn-lt"/>
          <a:ea typeface="+mn-ea"/>
          <a:cs typeface="+mn-cs"/>
        </a:defRPr>
      </a:lvl7pPr>
      <a:lvl8pPr marL="3198480" eaLnBrk="1" hangingPunct="1">
        <a:defRPr>
          <a:latin typeface="+mn-lt"/>
          <a:ea typeface="+mn-ea"/>
          <a:cs typeface="+mn-cs"/>
        </a:defRPr>
      </a:lvl8pPr>
      <a:lvl9pPr marL="3655406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6926" eaLnBrk="1" hangingPunct="1">
        <a:defRPr>
          <a:latin typeface="+mn-lt"/>
          <a:ea typeface="+mn-ea"/>
          <a:cs typeface="+mn-cs"/>
        </a:defRPr>
      </a:lvl2pPr>
      <a:lvl3pPr marL="913852" eaLnBrk="1" hangingPunct="1">
        <a:defRPr>
          <a:latin typeface="+mn-lt"/>
          <a:ea typeface="+mn-ea"/>
          <a:cs typeface="+mn-cs"/>
        </a:defRPr>
      </a:lvl3pPr>
      <a:lvl4pPr marL="1370778" eaLnBrk="1" hangingPunct="1">
        <a:defRPr>
          <a:latin typeface="+mn-lt"/>
          <a:ea typeface="+mn-ea"/>
          <a:cs typeface="+mn-cs"/>
        </a:defRPr>
      </a:lvl4pPr>
      <a:lvl5pPr marL="1827703" eaLnBrk="1" hangingPunct="1">
        <a:defRPr>
          <a:latin typeface="+mn-lt"/>
          <a:ea typeface="+mn-ea"/>
          <a:cs typeface="+mn-cs"/>
        </a:defRPr>
      </a:lvl5pPr>
      <a:lvl6pPr marL="2284628" eaLnBrk="1" hangingPunct="1">
        <a:defRPr>
          <a:latin typeface="+mn-lt"/>
          <a:ea typeface="+mn-ea"/>
          <a:cs typeface="+mn-cs"/>
        </a:defRPr>
      </a:lvl6pPr>
      <a:lvl7pPr marL="2741554" eaLnBrk="1" hangingPunct="1">
        <a:defRPr>
          <a:latin typeface="+mn-lt"/>
          <a:ea typeface="+mn-ea"/>
          <a:cs typeface="+mn-cs"/>
        </a:defRPr>
      </a:lvl7pPr>
      <a:lvl8pPr marL="3198480" eaLnBrk="1" hangingPunct="1">
        <a:defRPr>
          <a:latin typeface="+mn-lt"/>
          <a:ea typeface="+mn-ea"/>
          <a:cs typeface="+mn-cs"/>
        </a:defRPr>
      </a:lvl8pPr>
      <a:lvl9pPr marL="3655406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412741" y="6545801"/>
            <a:ext cx="497921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30947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r" defTabSz="30947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3735" y="6553496"/>
            <a:ext cx="8655970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7" tIns="50787" rIns="50787" bIns="50787" numCol="1" spcCol="38100" rtlCol="0" anchor="ctr">
            <a:spAutoFit/>
          </a:bodyPr>
          <a:lstStyle/>
          <a:p>
            <a:pPr marL="0" marR="0" indent="0" algn="ctr" defTabSz="82525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2"/>
          <a:stretch/>
        </p:blipFill>
        <p:spPr>
          <a:xfrm>
            <a:off x="278163" y="6432699"/>
            <a:ext cx="450794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12838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  <p:sldLayoutId id="214748415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4177" y="6545801"/>
            <a:ext cx="336485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47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47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3735" y="6553496"/>
            <a:ext cx="8655970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7" tIns="50787" rIns="50787" bIns="50787" numCol="1" spcCol="38100" rtlCol="0" anchor="ctr">
            <a:spAutoFit/>
          </a:bodyPr>
          <a:lstStyle/>
          <a:p>
            <a:pPr marL="0" marR="0" indent="0" algn="ctr" defTabSz="82525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163" y="6432699"/>
            <a:ext cx="450794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41260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1" r:id="rId5"/>
    <p:sldLayoutId id="2147484162" r:id="rId6"/>
    <p:sldLayoutId id="2147484163" r:id="rId7"/>
    <p:sldLayoutId id="21474841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4178" y="6545801"/>
            <a:ext cx="336485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3735" y="6553498"/>
            <a:ext cx="8655970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74" tIns="50774" rIns="50774" bIns="50774" numCol="1" spcCol="38100" rtlCol="0" anchor="ctr">
            <a:spAutoFit/>
          </a:bodyPr>
          <a:lstStyle/>
          <a:p>
            <a:pPr marL="0" marR="0" indent="0" algn="ctr" defTabSz="82500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164" y="6432699"/>
            <a:ext cx="450794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36732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8" r:id="rId2"/>
    <p:sldLayoutId id="2147484169" r:id="rId3"/>
    <p:sldLayoutId id="2147484171" r:id="rId4"/>
    <p:sldLayoutId id="2147484172" r:id="rId5"/>
    <p:sldLayoutId id="2147484173" r:id="rId6"/>
    <p:sldLayoutId id="214748417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6926">
        <a:defRPr>
          <a:latin typeface="+mn-lt"/>
          <a:ea typeface="+mn-ea"/>
          <a:cs typeface="+mn-cs"/>
        </a:defRPr>
      </a:lvl2pPr>
      <a:lvl3pPr marL="913852">
        <a:defRPr>
          <a:latin typeface="+mn-lt"/>
          <a:ea typeface="+mn-ea"/>
          <a:cs typeface="+mn-cs"/>
        </a:defRPr>
      </a:lvl3pPr>
      <a:lvl4pPr marL="1370778">
        <a:defRPr>
          <a:latin typeface="+mn-lt"/>
          <a:ea typeface="+mn-ea"/>
          <a:cs typeface="+mn-cs"/>
        </a:defRPr>
      </a:lvl4pPr>
      <a:lvl5pPr marL="1827703">
        <a:defRPr>
          <a:latin typeface="+mn-lt"/>
          <a:ea typeface="+mn-ea"/>
          <a:cs typeface="+mn-cs"/>
        </a:defRPr>
      </a:lvl5pPr>
      <a:lvl6pPr marL="2284628">
        <a:defRPr>
          <a:latin typeface="+mn-lt"/>
          <a:ea typeface="+mn-ea"/>
          <a:cs typeface="+mn-cs"/>
        </a:defRPr>
      </a:lvl6pPr>
      <a:lvl7pPr marL="2741554">
        <a:defRPr>
          <a:latin typeface="+mn-lt"/>
          <a:ea typeface="+mn-ea"/>
          <a:cs typeface="+mn-cs"/>
        </a:defRPr>
      </a:lvl7pPr>
      <a:lvl8pPr marL="3198480">
        <a:defRPr>
          <a:latin typeface="+mn-lt"/>
          <a:ea typeface="+mn-ea"/>
          <a:cs typeface="+mn-cs"/>
        </a:defRPr>
      </a:lvl8pPr>
      <a:lvl9pPr marL="365540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6926">
        <a:defRPr>
          <a:latin typeface="+mn-lt"/>
          <a:ea typeface="+mn-ea"/>
          <a:cs typeface="+mn-cs"/>
        </a:defRPr>
      </a:lvl2pPr>
      <a:lvl3pPr marL="913852">
        <a:defRPr>
          <a:latin typeface="+mn-lt"/>
          <a:ea typeface="+mn-ea"/>
          <a:cs typeface="+mn-cs"/>
        </a:defRPr>
      </a:lvl3pPr>
      <a:lvl4pPr marL="1370778">
        <a:defRPr>
          <a:latin typeface="+mn-lt"/>
          <a:ea typeface="+mn-ea"/>
          <a:cs typeface="+mn-cs"/>
        </a:defRPr>
      </a:lvl4pPr>
      <a:lvl5pPr marL="1827703">
        <a:defRPr>
          <a:latin typeface="+mn-lt"/>
          <a:ea typeface="+mn-ea"/>
          <a:cs typeface="+mn-cs"/>
        </a:defRPr>
      </a:lvl5pPr>
      <a:lvl6pPr marL="2284628">
        <a:defRPr>
          <a:latin typeface="+mn-lt"/>
          <a:ea typeface="+mn-ea"/>
          <a:cs typeface="+mn-cs"/>
        </a:defRPr>
      </a:lvl6pPr>
      <a:lvl7pPr marL="2741554">
        <a:defRPr>
          <a:latin typeface="+mn-lt"/>
          <a:ea typeface="+mn-ea"/>
          <a:cs typeface="+mn-cs"/>
        </a:defRPr>
      </a:lvl7pPr>
      <a:lvl8pPr marL="3198480">
        <a:defRPr>
          <a:latin typeface="+mn-lt"/>
          <a:ea typeface="+mn-ea"/>
          <a:cs typeface="+mn-cs"/>
        </a:defRPr>
      </a:lvl8pPr>
      <a:lvl9pPr marL="365540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6CEDFF-240B-4C33-BABD-E820A1E11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75" y="15270"/>
            <a:ext cx="12188824" cy="685621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8F6669-F87A-40F7-A24D-B9399636E6AC}"/>
              </a:ext>
            </a:extLst>
          </p:cNvPr>
          <p:cNvCxnSpPr/>
          <p:nvPr/>
        </p:nvCxnSpPr>
        <p:spPr>
          <a:xfrm>
            <a:off x="1232185" y="177552"/>
            <a:ext cx="0" cy="656501"/>
          </a:xfrm>
          <a:prstGeom prst="line">
            <a:avLst/>
          </a:prstGeom>
          <a:ln w="9525">
            <a:solidFill>
              <a:schemeClr val="bg1">
                <a:alpha val="6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nfinite Logo">
            <a:extLst>
              <a:ext uri="{FF2B5EF4-FFF2-40B4-BE49-F238E27FC236}">
                <a16:creationId xmlns:a16="http://schemas.microsoft.com/office/drawing/2014/main" id="{38E344E4-1B27-4512-993F-C83D5BCC3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374" y="128237"/>
            <a:ext cx="732875" cy="73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B4231DF3-FB77-4994-A6FB-A4B0C43BAE21}"/>
              </a:ext>
            </a:extLst>
          </p:cNvPr>
          <p:cNvSpPr txBox="1">
            <a:spLocks/>
          </p:cNvSpPr>
          <p:nvPr/>
        </p:nvSpPr>
        <p:spPr>
          <a:xfrm>
            <a:off x="209734" y="1708406"/>
            <a:ext cx="5879029" cy="2551464"/>
          </a:xfr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b="1" kern="0" spc="-45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3E30D8-33BF-4DED-9AA6-3FC556889156}"/>
              </a:ext>
            </a:extLst>
          </p:cNvPr>
          <p:cNvCxnSpPr>
            <a:cxnSpLocks/>
          </p:cNvCxnSpPr>
          <p:nvPr/>
        </p:nvCxnSpPr>
        <p:spPr>
          <a:xfrm flipH="1">
            <a:off x="319205" y="3866524"/>
            <a:ext cx="5080874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C7A71F-8C41-4EB0-83A5-2AEE1FE6476F}"/>
              </a:ext>
            </a:extLst>
          </p:cNvPr>
          <p:cNvSpPr/>
          <p:nvPr/>
        </p:nvSpPr>
        <p:spPr>
          <a:xfrm flipH="1">
            <a:off x="-1" y="6814486"/>
            <a:ext cx="12188825" cy="57134"/>
          </a:xfrm>
          <a:prstGeom prst="rect">
            <a:avLst/>
          </a:prstGeom>
          <a:gradFill>
            <a:gsLst>
              <a:gs pos="0">
                <a:srgbClr val="00E0C7"/>
              </a:gs>
              <a:gs pos="99000">
                <a:srgbClr val="01348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799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A9D6AF-2E4B-4E43-9DE8-CF91325C5B58}"/>
              </a:ext>
            </a:extLst>
          </p:cNvPr>
          <p:cNvGrpSpPr/>
          <p:nvPr/>
        </p:nvGrpSpPr>
        <p:grpSpPr>
          <a:xfrm>
            <a:off x="3723120" y="184810"/>
            <a:ext cx="7508035" cy="6499199"/>
            <a:chOff x="3724090" y="128477"/>
            <a:chExt cx="7509991" cy="65008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4E17BB7-3488-4E42-B602-0EC53C96F9B3}"/>
                </a:ext>
              </a:extLst>
            </p:cNvPr>
            <p:cNvGrpSpPr/>
            <p:nvPr/>
          </p:nvGrpSpPr>
          <p:grpSpPr>
            <a:xfrm>
              <a:off x="3724090" y="128477"/>
              <a:ext cx="7509991" cy="6500892"/>
              <a:chOff x="4432300" y="128477"/>
              <a:chExt cx="7509991" cy="650089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7103611-70BF-43CD-B820-58CA1AA71EF9}"/>
                  </a:ext>
                </a:extLst>
              </p:cNvPr>
              <p:cNvGrpSpPr/>
              <p:nvPr/>
            </p:nvGrpSpPr>
            <p:grpSpPr>
              <a:xfrm>
                <a:off x="4971499" y="797698"/>
                <a:ext cx="6431592" cy="5567395"/>
                <a:chOff x="5187760" y="542050"/>
                <a:chExt cx="6365639" cy="5565406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A78E2D3-42DC-4FBE-BC5F-BAA135AB6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747" y="542050"/>
                  <a:ext cx="3194652" cy="5565406"/>
                </a:xfrm>
                <a:prstGeom prst="line">
                  <a:avLst/>
                </a:prstGeom>
                <a:noFill/>
                <a:ln>
                  <a:gradFill flip="none" rotWithShape="1">
                    <a:gsLst>
                      <a:gs pos="40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E0C7">
                          <a:alpha val="75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F032E69-629F-4AE5-B294-ECEE433A01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87760" y="542050"/>
                  <a:ext cx="3170987" cy="5565406"/>
                </a:xfrm>
                <a:prstGeom prst="line">
                  <a:avLst/>
                </a:prstGeom>
                <a:noFill/>
                <a:ln>
                  <a:gradFill flip="none" rotWithShape="1">
                    <a:gsLst>
                      <a:gs pos="40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E0C7">
                          <a:alpha val="75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C4DF1CA0-6E67-441C-8E79-5609BDCB9630}"/>
                    </a:ext>
                  </a:extLst>
                </p:cNvPr>
                <p:cNvCxnSpPr/>
                <p:nvPr/>
              </p:nvCxnSpPr>
              <p:spPr>
                <a:xfrm>
                  <a:off x="5187760" y="6105923"/>
                  <a:ext cx="6365639" cy="0"/>
                </a:xfrm>
                <a:prstGeom prst="line">
                  <a:avLst/>
                </a:prstGeom>
                <a:noFill/>
                <a:ln>
                  <a:gradFill flip="none" rotWithShape="1">
                    <a:gsLst>
                      <a:gs pos="40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E0C7">
                          <a:alpha val="75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CA249F77-7FD3-4E8B-8FB0-022E3C44D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61087" y="985174"/>
                <a:ext cx="6036328" cy="5297184"/>
              </a:xfrm>
              <a:prstGeom prst="rect">
                <a:avLst/>
              </a:prstGeom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C722F0A-E977-4E1D-9CA1-3911B5511405}"/>
                  </a:ext>
                </a:extLst>
              </p:cNvPr>
              <p:cNvGrpSpPr/>
              <p:nvPr/>
            </p:nvGrpSpPr>
            <p:grpSpPr>
              <a:xfrm>
                <a:off x="4719620" y="473894"/>
                <a:ext cx="6935352" cy="6003465"/>
                <a:chOff x="5187760" y="542050"/>
                <a:chExt cx="6365639" cy="5565406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073E16B2-9C75-44EF-851F-907DA693D3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747" y="542050"/>
                  <a:ext cx="3194652" cy="5565406"/>
                </a:xfrm>
                <a:prstGeom prst="line">
                  <a:avLst/>
                </a:prstGeom>
                <a:noFill/>
                <a:ln>
                  <a:gradFill flip="none" rotWithShape="1">
                    <a:gsLst>
                      <a:gs pos="40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E0C7">
                          <a:alpha val="5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C9B7A9C-66A5-452C-BF0A-CF28F6E07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87760" y="542050"/>
                  <a:ext cx="3170987" cy="5565406"/>
                </a:xfrm>
                <a:prstGeom prst="line">
                  <a:avLst/>
                </a:prstGeom>
                <a:noFill/>
                <a:ln>
                  <a:gradFill flip="none" rotWithShape="1">
                    <a:gsLst>
                      <a:gs pos="40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E0C7">
                          <a:alpha val="5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1403EA2-B95B-4143-9F82-87FC0299C2B8}"/>
                    </a:ext>
                  </a:extLst>
                </p:cNvPr>
                <p:cNvCxnSpPr/>
                <p:nvPr/>
              </p:nvCxnSpPr>
              <p:spPr>
                <a:xfrm>
                  <a:off x="5187760" y="6107456"/>
                  <a:ext cx="6365639" cy="0"/>
                </a:xfrm>
                <a:prstGeom prst="line">
                  <a:avLst/>
                </a:prstGeom>
                <a:noFill/>
                <a:ln>
                  <a:gradFill flip="none" rotWithShape="1">
                    <a:gsLst>
                      <a:gs pos="40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E0C7">
                          <a:alpha val="5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3C21D0F-8D23-46F2-B68B-ACAE9F496428}"/>
                  </a:ext>
                </a:extLst>
              </p:cNvPr>
              <p:cNvGrpSpPr/>
              <p:nvPr/>
            </p:nvGrpSpPr>
            <p:grpSpPr>
              <a:xfrm>
                <a:off x="4432300" y="128477"/>
                <a:ext cx="7509991" cy="6500892"/>
                <a:chOff x="5187760" y="542050"/>
                <a:chExt cx="6365639" cy="5565406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E5A60F0-8631-4E78-B381-AF445345B9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747" y="542050"/>
                  <a:ext cx="3194652" cy="5565406"/>
                </a:xfrm>
                <a:prstGeom prst="line">
                  <a:avLst/>
                </a:prstGeom>
                <a:noFill/>
                <a:ln>
                  <a:gradFill flip="none" rotWithShape="1">
                    <a:gsLst>
                      <a:gs pos="40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E0C7">
                          <a:alpha val="2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57A2002-5B0A-4F66-9914-14774F6E0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87760" y="542050"/>
                  <a:ext cx="3170987" cy="5565406"/>
                </a:xfrm>
                <a:prstGeom prst="line">
                  <a:avLst/>
                </a:prstGeom>
                <a:noFill/>
                <a:ln>
                  <a:gradFill flip="none" rotWithShape="1">
                    <a:gsLst>
                      <a:gs pos="40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E0C7">
                          <a:alpha val="2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7150D35D-311D-4171-B095-9367764ACFF4}"/>
                    </a:ext>
                  </a:extLst>
                </p:cNvPr>
                <p:cNvCxnSpPr/>
                <p:nvPr/>
              </p:nvCxnSpPr>
              <p:spPr>
                <a:xfrm>
                  <a:off x="5187760" y="6107456"/>
                  <a:ext cx="6365639" cy="0"/>
                </a:xfrm>
                <a:prstGeom prst="line">
                  <a:avLst/>
                </a:prstGeom>
                <a:noFill/>
                <a:ln>
                  <a:gradFill flip="none" rotWithShape="1">
                    <a:gsLst>
                      <a:gs pos="40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rgbClr val="00E0C7">
                          <a:alpha val="2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52E3D13-ACAD-44DB-BEAD-72BBA0A3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96435" y="1782707"/>
              <a:ext cx="3896516" cy="392734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A1F13A-9985-47CA-B8E8-C22305CE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</a:blip>
            <a:stretch>
              <a:fillRect/>
            </a:stretch>
          </p:blipFill>
          <p:spPr>
            <a:xfrm flipV="1">
              <a:off x="5152380" y="5455920"/>
              <a:ext cx="4649471" cy="26138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A4CE15-485E-65CE-DCE7-AB4CF111B2D2}"/>
              </a:ext>
            </a:extLst>
          </p:cNvPr>
          <p:cNvSpPr txBox="1"/>
          <p:nvPr/>
        </p:nvSpPr>
        <p:spPr>
          <a:xfrm>
            <a:off x="702085" y="2241040"/>
            <a:ext cx="482051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cs typeface="Calibri"/>
              </a:rPr>
              <a:t>CUSTOMER RELATIONSHIP MANAGEMENT (CRM)</a:t>
            </a: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F1B88-ED99-19E5-9153-5B91DD98B9C1}"/>
              </a:ext>
            </a:extLst>
          </p:cNvPr>
          <p:cNvSpPr txBox="1"/>
          <p:nvPr/>
        </p:nvSpPr>
        <p:spPr>
          <a:xfrm>
            <a:off x="444702" y="4544295"/>
            <a:ext cx="362709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/>
                </a:solidFill>
                <a:cs typeface="Calibri"/>
              </a:rPr>
              <a:t>Presented By:-</a:t>
            </a:r>
          </a:p>
          <a:p>
            <a:pPr marL="342900" indent="-342900">
              <a:buAutoNum type="arabicPeriod"/>
            </a:pPr>
            <a:r>
              <a:rPr lang="en-US" b="1">
                <a:solidFill>
                  <a:schemeClr val="bg2"/>
                </a:solidFill>
                <a:cs typeface="Calibri"/>
              </a:rPr>
              <a:t>Vasanthi </a:t>
            </a:r>
            <a:r>
              <a:rPr lang="en-US" b="1" err="1">
                <a:solidFill>
                  <a:schemeClr val="bg2"/>
                </a:solidFill>
                <a:cs typeface="Calibri"/>
              </a:rPr>
              <a:t>Sirikonda</a:t>
            </a:r>
            <a:endParaRPr lang="en-US" b="1" err="1">
              <a:solidFill>
                <a:schemeClr val="bg2"/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b="1">
                <a:solidFill>
                  <a:schemeClr val="bg2"/>
                </a:solidFill>
                <a:cs typeface="Calibri"/>
              </a:rPr>
              <a:t>Yashraj Tiwari</a:t>
            </a:r>
          </a:p>
          <a:p>
            <a:pPr marL="342900" indent="-342900">
              <a:buAutoNum type="arabicPeriod"/>
            </a:pPr>
            <a:r>
              <a:rPr lang="en-US" b="1">
                <a:solidFill>
                  <a:schemeClr val="bg2"/>
                </a:solidFill>
                <a:cs typeface="Calibri"/>
              </a:rPr>
              <a:t>Kodipaika Nithin Kumar</a:t>
            </a:r>
          </a:p>
          <a:p>
            <a:pPr marL="342900" indent="-342900">
              <a:buAutoNum type="arabicPeriod"/>
            </a:pPr>
            <a:r>
              <a:rPr lang="en-US" b="1">
                <a:solidFill>
                  <a:schemeClr val="bg2"/>
                </a:solidFill>
                <a:cs typeface="Calibri"/>
              </a:rPr>
              <a:t>Shashank Chakravarthi Chityala</a:t>
            </a:r>
          </a:p>
          <a:p>
            <a:pPr marL="342900" indent="-342900">
              <a:buAutoNum type="arabicPeriod"/>
            </a:pPr>
            <a:r>
              <a:rPr lang="en-US" b="1">
                <a:solidFill>
                  <a:schemeClr val="bg2"/>
                </a:solidFill>
                <a:cs typeface="Calibri"/>
              </a:rPr>
              <a:t>M Laxmikanth</a:t>
            </a:r>
          </a:p>
        </p:txBody>
      </p:sp>
    </p:spTree>
    <p:extLst>
      <p:ext uri="{BB962C8B-B14F-4D97-AF65-F5344CB8AC3E}">
        <p14:creationId xmlns:p14="http://schemas.microsoft.com/office/powerpoint/2010/main" val="142887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E05DAF-3B6A-DCC3-97B0-3755447A9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3200" b="1">
                <a:solidFill>
                  <a:schemeClr val="tx1"/>
                </a:solidFill>
                <a:latin typeface="Times New Roman"/>
                <a:cs typeface="Arial"/>
              </a:rPr>
              <a:t>ACTIVITY DIAGRAM FOR USER</a:t>
            </a:r>
            <a:endParaRPr lang="en-US" sz="3200" b="1">
              <a:solidFill>
                <a:schemeClr val="tx1"/>
              </a:solidFill>
              <a:latin typeface="Times New Roman"/>
            </a:endParaRPr>
          </a:p>
        </p:txBody>
      </p:sp>
      <p:pic>
        <p:nvPicPr>
          <p:cNvPr id="4" name="Picture 3" descr="A diagram of a login success&#10;&#10;Description automatically generated">
            <a:extLst>
              <a:ext uri="{FF2B5EF4-FFF2-40B4-BE49-F238E27FC236}">
                <a16:creationId xmlns:a16="http://schemas.microsoft.com/office/drawing/2014/main" id="{362A058D-C89E-098A-EEF2-10DDDB8B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9" y="1261844"/>
            <a:ext cx="10646085" cy="533785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76E8A6-A804-701D-C6E9-E5D395287820}"/>
              </a:ext>
            </a:extLst>
          </p:cNvPr>
          <p:cNvCxnSpPr>
            <a:cxnSpLocks/>
          </p:cNvCxnSpPr>
          <p:nvPr/>
        </p:nvCxnSpPr>
        <p:spPr>
          <a:xfrm flipH="1">
            <a:off x="1740061" y="1012303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03707-406D-0146-A8EF-7C263B268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42" y="597268"/>
            <a:ext cx="11570183" cy="724247"/>
          </a:xfrm>
        </p:spPr>
        <p:txBody>
          <a:bodyPr lIns="91440" tIns="45720" rIns="91440" bIns="45720" anchor="ctr"/>
          <a:lstStyle/>
          <a:p>
            <a:r>
              <a:rPr lang="en-US" sz="3200" b="1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OUTPUT SCREENS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25031-BDF7-790A-4430-11CACDD23CAC}"/>
              </a:ext>
            </a:extLst>
          </p:cNvPr>
          <p:cNvCxnSpPr>
            <a:cxnSpLocks/>
          </p:cNvCxnSpPr>
          <p:nvPr/>
        </p:nvCxnSpPr>
        <p:spPr>
          <a:xfrm flipH="1">
            <a:off x="1740061" y="1552776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2FAE0F-5C59-3AFF-5E50-DF611517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2" y="1720085"/>
            <a:ext cx="9625557" cy="47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1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03707-406D-0146-A8EF-7C263B268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42" y="597268"/>
            <a:ext cx="11570183" cy="724247"/>
          </a:xfrm>
        </p:spPr>
        <p:txBody>
          <a:bodyPr lIns="91440" tIns="45720" rIns="91440" bIns="45720" anchor="ctr"/>
          <a:lstStyle/>
          <a:p>
            <a:r>
              <a:rPr lang="en-US" sz="3200" b="1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OUTPUT SCREENS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25031-BDF7-790A-4430-11CACDD23CAC}"/>
              </a:ext>
            </a:extLst>
          </p:cNvPr>
          <p:cNvCxnSpPr>
            <a:cxnSpLocks/>
          </p:cNvCxnSpPr>
          <p:nvPr/>
        </p:nvCxnSpPr>
        <p:spPr>
          <a:xfrm flipH="1">
            <a:off x="1740061" y="1552776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F83D03-328C-1D4C-B27D-E15D6E71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13" y="1980071"/>
            <a:ext cx="9353889" cy="400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03707-406D-0146-A8EF-7C263B268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42" y="597268"/>
            <a:ext cx="11570183" cy="724247"/>
          </a:xfrm>
        </p:spPr>
        <p:txBody>
          <a:bodyPr lIns="91440" tIns="45720" rIns="91440" bIns="45720" anchor="ctr"/>
          <a:lstStyle/>
          <a:p>
            <a:r>
              <a:rPr lang="en-US" sz="3200" b="1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OUTPUT SCREENS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25031-BDF7-790A-4430-11CACDD23CAC}"/>
              </a:ext>
            </a:extLst>
          </p:cNvPr>
          <p:cNvCxnSpPr>
            <a:cxnSpLocks/>
          </p:cNvCxnSpPr>
          <p:nvPr/>
        </p:nvCxnSpPr>
        <p:spPr>
          <a:xfrm flipH="1">
            <a:off x="1740061" y="1552776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BA6831-8AE2-9408-3924-9CA4EAEE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31" y="1847955"/>
            <a:ext cx="9438032" cy="432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4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03707-406D-0146-A8EF-7C263B268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42" y="597268"/>
            <a:ext cx="11570183" cy="724247"/>
          </a:xfrm>
        </p:spPr>
        <p:txBody>
          <a:bodyPr lIns="91440" tIns="45720" rIns="91440" bIns="45720" anchor="ctr"/>
          <a:lstStyle/>
          <a:p>
            <a:r>
              <a:rPr lang="en-US" sz="3200" b="1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JENKINS BUILD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25031-BDF7-790A-4430-11CACDD23CAC}"/>
              </a:ext>
            </a:extLst>
          </p:cNvPr>
          <p:cNvCxnSpPr>
            <a:cxnSpLocks/>
          </p:cNvCxnSpPr>
          <p:nvPr/>
        </p:nvCxnSpPr>
        <p:spPr>
          <a:xfrm flipH="1">
            <a:off x="1740061" y="1552776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0DFDBC-7903-1DCD-EBE0-98521637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369" y="1920017"/>
            <a:ext cx="9510157" cy="409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1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03707-406D-0146-A8EF-7C263B268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42" y="597268"/>
            <a:ext cx="11570183" cy="724247"/>
          </a:xfrm>
        </p:spPr>
        <p:txBody>
          <a:bodyPr lIns="91440" tIns="45720" rIns="91440" bIns="45720" anchor="ctr"/>
          <a:lstStyle/>
          <a:p>
            <a:r>
              <a:rPr lang="en-US" sz="3200" b="1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SONARQUBE REPORT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25031-BDF7-790A-4430-11CACDD23CAC}"/>
              </a:ext>
            </a:extLst>
          </p:cNvPr>
          <p:cNvCxnSpPr>
            <a:cxnSpLocks/>
          </p:cNvCxnSpPr>
          <p:nvPr/>
        </p:nvCxnSpPr>
        <p:spPr>
          <a:xfrm flipH="1">
            <a:off x="1740061" y="1552776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249D6B-ACE9-30DF-F1E0-52AE38F7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29" y="1792718"/>
            <a:ext cx="9633258" cy="420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4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03707-406D-0146-A8EF-7C263B268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5587" y="369068"/>
            <a:ext cx="3973204" cy="724247"/>
          </a:xfrm>
        </p:spPr>
        <p:txBody>
          <a:bodyPr lIns="91440" tIns="45720" rIns="91440" bIns="45720" anchor="ctr"/>
          <a:lstStyle/>
          <a:p>
            <a:r>
              <a:rPr lang="en-US" sz="3200" b="1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CONCLUSION</a:t>
            </a:r>
            <a:endParaRPr lang="en-US" sz="3200" b="1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25031-BDF7-790A-4430-11CACDD23CAC}"/>
              </a:ext>
            </a:extLst>
          </p:cNvPr>
          <p:cNvCxnSpPr>
            <a:cxnSpLocks/>
          </p:cNvCxnSpPr>
          <p:nvPr/>
        </p:nvCxnSpPr>
        <p:spPr>
          <a:xfrm flipH="1">
            <a:off x="1667938" y="1264524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78F8FC-AAC8-F260-9029-1CC5B42ACC80}"/>
              </a:ext>
            </a:extLst>
          </p:cNvPr>
          <p:cNvSpPr txBox="1"/>
          <p:nvPr/>
        </p:nvSpPr>
        <p:spPr>
          <a:xfrm>
            <a:off x="831681" y="1615038"/>
            <a:ext cx="10531486" cy="4457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rtl="0">
              <a:lnSpc>
                <a:spcPct val="150000"/>
              </a:lnSpc>
              <a:buChar char="•"/>
            </a:pPr>
            <a:r>
              <a:rPr lang="en-US" sz="2400" baseline="0">
                <a:solidFill>
                  <a:srgbClr val="262626"/>
                </a:solidFill>
                <a:latin typeface="Times New Roman"/>
                <a:ea typeface="Arial"/>
                <a:cs typeface="Arial"/>
              </a:rPr>
              <a:t>Customer Relationship Management (CRM) has become a pivotal strategy for businesses aiming to build and maintain strong relationships with their customers.</a:t>
            </a:r>
            <a:r>
              <a:rPr lang="en-US" sz="2400">
                <a:solidFill>
                  <a:srgbClr val="262626"/>
                </a:solidFill>
                <a:latin typeface="Times New Roman"/>
                <a:ea typeface="Arial"/>
                <a:cs typeface="Arial"/>
              </a:rPr>
              <a:t>​</a:t>
            </a:r>
            <a:endParaRPr lang="en-US">
              <a:ea typeface="Calibri"/>
              <a:cs typeface="Calibri"/>
            </a:endParaRPr>
          </a:p>
          <a:p>
            <a:pPr marL="285750" lvl="0" indent="-285750" algn="just" rtl="0">
              <a:lnSpc>
                <a:spcPct val="150000"/>
              </a:lnSpc>
              <a:buChar char="•"/>
            </a:pPr>
            <a:r>
              <a:rPr lang="en-US" sz="2400" baseline="0">
                <a:solidFill>
                  <a:srgbClr val="262626"/>
                </a:solidFill>
                <a:latin typeface="Times New Roman"/>
                <a:ea typeface="Arial"/>
                <a:cs typeface="Arial"/>
              </a:rPr>
              <a:t>The implementation of CRM systems has enabled organizations to streamline their processes, enhance customer interactions, and gain valuable insights into customer behaviors and preferences.</a:t>
            </a:r>
            <a:r>
              <a:rPr lang="en-US" sz="2400">
                <a:solidFill>
                  <a:srgbClr val="262626"/>
                </a:solidFill>
                <a:latin typeface="Times New Roman"/>
                <a:ea typeface="Arial"/>
                <a:cs typeface="Arial"/>
              </a:rPr>
              <a:t>​</a:t>
            </a:r>
          </a:p>
          <a:p>
            <a:pPr marL="342900" lvl="0" indent="-342900" algn="just" rtl="0">
              <a:lnSpc>
                <a:spcPct val="150000"/>
              </a:lnSpc>
              <a:buChar char="•"/>
            </a:pPr>
            <a:r>
              <a:rPr lang="en-US" sz="2400" baseline="0">
                <a:solidFill>
                  <a:srgbClr val="262626"/>
                </a:solidFill>
                <a:latin typeface="Times New Roman"/>
                <a:ea typeface="Arial"/>
                <a:cs typeface="Arial"/>
              </a:rPr>
              <a:t>The goal is to improve customer service relationships and assist with customer retention and drive sales growth.</a:t>
            </a:r>
            <a:endParaRPr lang="en-US" sz="2400">
              <a:solidFill>
                <a:srgbClr val="181818"/>
              </a:solidFill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09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03707-406D-0146-A8EF-7C263B268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42" y="597268"/>
            <a:ext cx="11570183" cy="724247"/>
          </a:xfrm>
        </p:spPr>
        <p:txBody>
          <a:bodyPr lIns="91440" tIns="45720" rIns="91440" bIns="45720" anchor="ctr"/>
          <a:lstStyle/>
          <a:p>
            <a:r>
              <a:rPr lang="en-US" sz="3200" b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FUTURE SCOPE</a:t>
            </a:r>
            <a:endParaRPr lang="en-US" sz="3200" b="1">
              <a:solidFill>
                <a:schemeClr val="tx1"/>
              </a:solidFill>
              <a:latin typeface="Times New Roman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25031-BDF7-790A-4430-11CACDD23CAC}"/>
              </a:ext>
            </a:extLst>
          </p:cNvPr>
          <p:cNvCxnSpPr>
            <a:cxnSpLocks/>
          </p:cNvCxnSpPr>
          <p:nvPr/>
        </p:nvCxnSpPr>
        <p:spPr>
          <a:xfrm flipH="1">
            <a:off x="1740061" y="1552776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78F8FC-AAC8-F260-9029-1CC5B42ACC80}"/>
              </a:ext>
            </a:extLst>
          </p:cNvPr>
          <p:cNvSpPr txBox="1"/>
          <p:nvPr/>
        </p:nvSpPr>
        <p:spPr>
          <a:xfrm>
            <a:off x="1625036" y="1795196"/>
            <a:ext cx="9125084" cy="3357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aseline="0">
                <a:latin typeface="Times New Roman"/>
              </a:rPr>
              <a:t>The future of CRM holds several exciting possibilities:-</a:t>
            </a:r>
            <a:r>
              <a:rPr lang="en-US" sz="2400">
                <a:latin typeface="Times New Roman"/>
                <a:ea typeface="Times New Roman"/>
                <a:cs typeface="Times New Roman"/>
              </a:rPr>
              <a:t>​</a:t>
            </a:r>
            <a:endParaRPr lang="en-US"/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262626"/>
                </a:solidFill>
                <a:latin typeface="Times New Roman"/>
                <a:cs typeface="Times New Roman"/>
              </a:rPr>
              <a:t>AI and Automation</a:t>
            </a:r>
            <a:endParaRPr lang="en-US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Personalization</a:t>
            </a:r>
            <a:endParaRPr lang="en-US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Blockchain for Security</a:t>
            </a:r>
            <a:endParaRPr lang="en-US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Emphasis on Customer Experience</a:t>
            </a:r>
            <a:endParaRPr lang="en-US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Cloud-Based Solutions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88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78F8FC-AAC8-F260-9029-1CC5B42ACC80}"/>
              </a:ext>
            </a:extLst>
          </p:cNvPr>
          <p:cNvSpPr txBox="1"/>
          <p:nvPr/>
        </p:nvSpPr>
        <p:spPr>
          <a:xfrm>
            <a:off x="1625036" y="1795196"/>
            <a:ext cx="9125084" cy="5799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endParaRPr lang="en-US" sz="240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3" name="Picture 2" descr="44,000+ Thank You Blue Pictures">
            <a:extLst>
              <a:ext uri="{FF2B5EF4-FFF2-40B4-BE49-F238E27FC236}">
                <a16:creationId xmlns:a16="http://schemas.microsoft.com/office/drawing/2014/main" id="{4D2C9CC6-A13E-120F-68A4-9BCF72574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6" y="749785"/>
            <a:ext cx="10616652" cy="5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3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D38C8B2C-A161-FA79-1BD6-95C1C12DB18B}"/>
              </a:ext>
            </a:extLst>
          </p:cNvPr>
          <p:cNvSpPr txBox="1"/>
          <p:nvPr/>
        </p:nvSpPr>
        <p:spPr>
          <a:xfrm>
            <a:off x="-1" y="4432"/>
            <a:ext cx="1218882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126">
              <a:defRPr/>
            </a:pPr>
            <a:endParaRPr lang="en-US" sz="2400" b="1" kern="0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DFD9BE-37F4-CFB4-414D-AF5E45F64A4B}"/>
              </a:ext>
            </a:extLst>
          </p:cNvPr>
          <p:cNvSpPr txBox="1"/>
          <p:nvPr/>
        </p:nvSpPr>
        <p:spPr>
          <a:xfrm>
            <a:off x="830110" y="574410"/>
            <a:ext cx="1052859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>
                <a:latin typeface="Times New Roman"/>
                <a:cs typeface="Times New Roman"/>
              </a:rPr>
              <a:t>CONTENTS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CDA08D-82A3-05F1-0F98-55F2B835163E}"/>
              </a:ext>
            </a:extLst>
          </p:cNvPr>
          <p:cNvSpPr txBox="1"/>
          <p:nvPr/>
        </p:nvSpPr>
        <p:spPr>
          <a:xfrm>
            <a:off x="8514276" y="1882256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IN" sz="32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2208E-0D6C-D590-CE2A-79BB35617C03}"/>
              </a:ext>
            </a:extLst>
          </p:cNvPr>
          <p:cNvSpPr txBox="1"/>
          <p:nvPr/>
        </p:nvSpPr>
        <p:spPr>
          <a:xfrm>
            <a:off x="1662206" y="1324108"/>
            <a:ext cx="8457906" cy="501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cs typeface="Calibri"/>
              </a:rPr>
              <a:t>CRM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cs typeface="Calibri"/>
              </a:rPr>
              <a:t>E-COMMERCE CRM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cs typeface="Calibri"/>
              </a:rPr>
              <a:t>OBJECTIVES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cs typeface="Calibri"/>
              </a:rPr>
              <a:t>SYSTEM REQUIREMENTS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cs typeface="Calibri"/>
              </a:rPr>
              <a:t>SYSTEM DESIGN SPECIFICATION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cs typeface="Calibri"/>
              </a:rPr>
              <a:t>SONARQUBE REPORT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cs typeface="Calibri"/>
              </a:rPr>
              <a:t>OUTPUT SCREENS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cs typeface="Calibri"/>
              </a:rPr>
              <a:t>CONCLUSION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cs typeface="Calibri"/>
              </a:rPr>
              <a:t>FUTURE SCOPE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EB774D-AE0C-1BEE-F6F1-9ACCB6D985C9}"/>
              </a:ext>
            </a:extLst>
          </p:cNvPr>
          <p:cNvCxnSpPr>
            <a:cxnSpLocks/>
          </p:cNvCxnSpPr>
          <p:nvPr/>
        </p:nvCxnSpPr>
        <p:spPr>
          <a:xfrm flipH="1">
            <a:off x="1744711" y="1105250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54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D38C8B2C-A161-FA79-1BD6-95C1C12DB18B}"/>
              </a:ext>
            </a:extLst>
          </p:cNvPr>
          <p:cNvSpPr txBox="1"/>
          <p:nvPr/>
        </p:nvSpPr>
        <p:spPr>
          <a:xfrm>
            <a:off x="-1" y="4432"/>
            <a:ext cx="1218882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126">
              <a:defRPr/>
            </a:pPr>
            <a:endParaRPr lang="en-US" sz="2400" b="1" kern="0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DFD9BE-37F4-CFB4-414D-AF5E45F64A4B}"/>
              </a:ext>
            </a:extLst>
          </p:cNvPr>
          <p:cNvSpPr txBox="1"/>
          <p:nvPr/>
        </p:nvSpPr>
        <p:spPr>
          <a:xfrm>
            <a:off x="830110" y="826631"/>
            <a:ext cx="1052859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>
                <a:latin typeface="Times New Roman"/>
                <a:cs typeface="Times New Roman"/>
              </a:rPr>
              <a:t>CUSTOMER RELATIONSHIP MANAGEMENT (CRM)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CDA08D-82A3-05F1-0F98-55F2B835163E}"/>
              </a:ext>
            </a:extLst>
          </p:cNvPr>
          <p:cNvSpPr txBox="1"/>
          <p:nvPr/>
        </p:nvSpPr>
        <p:spPr>
          <a:xfrm>
            <a:off x="8514276" y="1882256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IN" sz="32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2208E-0D6C-D590-CE2A-79BB35617C03}"/>
              </a:ext>
            </a:extLst>
          </p:cNvPr>
          <p:cNvSpPr txBox="1"/>
          <p:nvPr/>
        </p:nvSpPr>
        <p:spPr>
          <a:xfrm>
            <a:off x="724604" y="1948654"/>
            <a:ext cx="6017737" cy="3903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ea typeface="+mn-lt"/>
                <a:cs typeface="+mn-lt"/>
              </a:rPr>
              <a:t>Technology for managing all your company’s relationships and interactions with customers and potential customers.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>
              <a:solidFill>
                <a:srgbClr val="181818"/>
              </a:solidFill>
              <a:latin typeface="Times New Roman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ea typeface="+mn-lt"/>
                <a:cs typeface="+mn-lt"/>
              </a:rPr>
              <a:t>A CRM system gives everyone — a better way to manage the external interactions and relationships that drive success.</a:t>
            </a:r>
            <a:endParaRPr lang="en-US" sz="2400">
              <a:solidFill>
                <a:srgbClr val="181818"/>
              </a:solidFill>
              <a:latin typeface="Times New Roman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EB774D-AE0C-1BEE-F6F1-9ACCB6D985C9}"/>
              </a:ext>
            </a:extLst>
          </p:cNvPr>
          <p:cNvCxnSpPr>
            <a:cxnSpLocks/>
          </p:cNvCxnSpPr>
          <p:nvPr/>
        </p:nvCxnSpPr>
        <p:spPr>
          <a:xfrm flipH="1">
            <a:off x="1372074" y="1633712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he Future of CRM – Key Trends &amp; Technology for 2023">
            <a:extLst>
              <a:ext uri="{FF2B5EF4-FFF2-40B4-BE49-F238E27FC236}">
                <a16:creationId xmlns:a16="http://schemas.microsoft.com/office/drawing/2014/main" id="{6C172CE2-902E-14EE-2A92-2EA6155D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199" y="2008479"/>
            <a:ext cx="4239160" cy="38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03707-406D-0146-A8EF-7C263B268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42" y="597268"/>
            <a:ext cx="11570183" cy="724247"/>
          </a:xfrm>
        </p:spPr>
        <p:txBody>
          <a:bodyPr lIns="91440" tIns="45720" rIns="91440" bIns="45720" anchor="ctr"/>
          <a:lstStyle/>
          <a:p>
            <a:r>
              <a:rPr lang="en-US" sz="4200" b="1">
                <a:solidFill>
                  <a:schemeClr val="tx1"/>
                </a:solidFill>
                <a:latin typeface="Times New Roman"/>
                <a:ea typeface="Calibri"/>
                <a:cs typeface="Arial"/>
              </a:rPr>
              <a:t>E-COMMERCE CRM</a:t>
            </a:r>
            <a:endParaRPr lang="en-US" sz="4200" b="1">
              <a:solidFill>
                <a:schemeClr val="tx1"/>
              </a:solidFill>
              <a:latin typeface="Times New Roman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25031-BDF7-790A-4430-11CACDD23CAC}"/>
              </a:ext>
            </a:extLst>
          </p:cNvPr>
          <p:cNvCxnSpPr>
            <a:cxnSpLocks/>
          </p:cNvCxnSpPr>
          <p:nvPr/>
        </p:nvCxnSpPr>
        <p:spPr>
          <a:xfrm flipH="1">
            <a:off x="1740061" y="1552776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78F8FC-AAC8-F260-9029-1CC5B42ACC80}"/>
              </a:ext>
            </a:extLst>
          </p:cNvPr>
          <p:cNvSpPr txBox="1"/>
          <p:nvPr/>
        </p:nvSpPr>
        <p:spPr>
          <a:xfrm>
            <a:off x="1612028" y="2237648"/>
            <a:ext cx="9125084" cy="2795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Char char="•"/>
            </a:pPr>
            <a:r>
              <a:rPr lang="en-US" sz="2400">
                <a:solidFill>
                  <a:srgbClr val="181818"/>
                </a:solidFill>
                <a:latin typeface="Times New Roman"/>
                <a:cs typeface="Arial"/>
              </a:rPr>
              <a:t>E-Commerce CRM systems have the power to harness your data, so that you can gain insight into customer behavior, social experience and purchasing habits.​</a:t>
            </a:r>
          </a:p>
          <a:p>
            <a:pPr marL="342900" indent="-342900" algn="just">
              <a:lnSpc>
                <a:spcPct val="150000"/>
              </a:lnSpc>
              <a:buChar char="•"/>
            </a:pPr>
            <a:endParaRPr lang="en-US" sz="2400">
              <a:solidFill>
                <a:srgbClr val="181818"/>
              </a:solidFill>
              <a:latin typeface="Times New Roman"/>
              <a:cs typeface="Arial"/>
            </a:endParaRPr>
          </a:p>
          <a:p>
            <a:pPr marL="342900" indent="-342900" algn="just">
              <a:lnSpc>
                <a:spcPct val="150000"/>
              </a:lnSpc>
              <a:buChar char="•"/>
            </a:pPr>
            <a:endParaRPr lang="en-US" sz="2400">
              <a:solidFill>
                <a:srgbClr val="181818"/>
              </a:solidFill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01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77D237-E214-AB5F-8C42-C8CFC2B5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3200" b="1">
                <a:solidFill>
                  <a:schemeClr val="tx1"/>
                </a:solidFill>
                <a:latin typeface="Times New Roman"/>
                <a:cs typeface="Arial"/>
              </a:rPr>
              <a:t>OBJECTIVES</a:t>
            </a:r>
            <a:endParaRPr lang="en-US" sz="3200" b="1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BBFB60-94F3-2B42-A0D5-E57867B025EC}"/>
              </a:ext>
            </a:extLst>
          </p:cNvPr>
          <p:cNvSpPr txBox="1"/>
          <p:nvPr/>
        </p:nvSpPr>
        <p:spPr>
          <a:xfrm>
            <a:off x="389508" y="1442050"/>
            <a:ext cx="1148158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b="1">
                <a:latin typeface="Times New Roman"/>
                <a:cs typeface="Calibri"/>
              </a:rPr>
              <a:t>The main Objectives for our project is:-</a:t>
            </a:r>
            <a:endParaRPr lang="en-US"/>
          </a:p>
          <a:p>
            <a:pPr lvl="1"/>
            <a:endParaRPr lang="en-US" sz="2400">
              <a:latin typeface="Times New Roman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400">
                <a:latin typeface="Times New Roman"/>
                <a:cs typeface="Calibri"/>
              </a:rPr>
              <a:t>To Create a Database and tables using MySQL.</a:t>
            </a:r>
          </a:p>
          <a:p>
            <a:pPr marL="800100" lvl="1" indent="-342900">
              <a:buAutoNum type="arabicPeriod"/>
            </a:pPr>
            <a:endParaRPr lang="en-US" sz="2400">
              <a:latin typeface="Times New Roman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400">
                <a:latin typeface="Times New Roman"/>
                <a:cs typeface="Calibri"/>
              </a:rPr>
              <a:t>To Use the Layered Architecture in Spring and write the backend code for it in STS (IDE).</a:t>
            </a:r>
          </a:p>
          <a:p>
            <a:pPr marL="800100" lvl="1" indent="-342900">
              <a:buAutoNum type="arabicPeriod"/>
            </a:pPr>
            <a:endParaRPr lang="en-US" sz="2400">
              <a:latin typeface="Times New Roman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400">
                <a:latin typeface="Times New Roman"/>
                <a:cs typeface="Calibri"/>
              </a:rPr>
              <a:t>To Create the frontend part using React in Visual Studios (IDE).</a:t>
            </a:r>
          </a:p>
          <a:p>
            <a:pPr marL="800100" lvl="1" indent="-342900">
              <a:buAutoNum type="arabicPeriod"/>
            </a:pPr>
            <a:endParaRPr lang="en-US" sz="2400">
              <a:latin typeface="Times New Roman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400">
                <a:latin typeface="Times New Roman"/>
                <a:cs typeface="Calibri"/>
              </a:rPr>
              <a:t>To Integrate the Frontend part and Backend part including the databases. 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B81A4-F8B4-434C-73CA-9D9DE0C658F1}"/>
              </a:ext>
            </a:extLst>
          </p:cNvPr>
          <p:cNvCxnSpPr>
            <a:cxnSpLocks/>
          </p:cNvCxnSpPr>
          <p:nvPr/>
        </p:nvCxnSpPr>
        <p:spPr>
          <a:xfrm flipH="1">
            <a:off x="1740061" y="1132408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0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03707-406D-0146-A8EF-7C263B268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42" y="597268"/>
            <a:ext cx="11570183" cy="724247"/>
          </a:xfrm>
        </p:spPr>
        <p:txBody>
          <a:bodyPr lIns="91440" tIns="45720" rIns="91440" bIns="45720" anchor="ctr"/>
          <a:lstStyle/>
          <a:p>
            <a:r>
              <a:rPr lang="en-US" sz="3200" b="1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SYSTEM REQUIREMENTS</a:t>
            </a:r>
            <a:endParaRPr lang="en-US" sz="3200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25031-BDF7-790A-4430-11CACDD23CAC}"/>
              </a:ext>
            </a:extLst>
          </p:cNvPr>
          <p:cNvCxnSpPr>
            <a:cxnSpLocks/>
          </p:cNvCxnSpPr>
          <p:nvPr/>
        </p:nvCxnSpPr>
        <p:spPr>
          <a:xfrm flipH="1">
            <a:off x="1740061" y="1552776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78F8FC-AAC8-F260-9029-1CC5B42ACC80}"/>
              </a:ext>
            </a:extLst>
          </p:cNvPr>
          <p:cNvSpPr txBox="1"/>
          <p:nvPr/>
        </p:nvSpPr>
        <p:spPr>
          <a:xfrm>
            <a:off x="1625036" y="1795196"/>
            <a:ext cx="9125084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SOFTWARE REQUIREMENTS: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Java (1.8)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MYSQL (8.0.28)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Spring Boot(2.7.16)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React JS(18.2.0)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CSS 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Axios</a:t>
            </a:r>
            <a:endParaRPr lang="en-US" dirty="0"/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CORS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JavaScript  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IDE (Eclipse, Spring STS, Visual Studio) 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Server (Tomcat) 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Jenkins</a:t>
            </a:r>
          </a:p>
          <a:p>
            <a:pPr marL="285750" indent="-285750" algn="just">
              <a:buFont typeface="Symbo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426967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03707-406D-0146-A8EF-7C263B268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42" y="597268"/>
            <a:ext cx="11570183" cy="724247"/>
          </a:xfrm>
        </p:spPr>
        <p:txBody>
          <a:bodyPr lIns="91440" tIns="45720" rIns="91440" bIns="45720" anchor="ctr"/>
          <a:lstStyle/>
          <a:p>
            <a:r>
              <a:rPr lang="en-US" sz="3200" b="1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SYSTEM DESIGN SPECIFICATION</a:t>
            </a:r>
            <a:endParaRPr lang="en-US" sz="3200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25031-BDF7-790A-4430-11CACDD23CAC}"/>
              </a:ext>
            </a:extLst>
          </p:cNvPr>
          <p:cNvCxnSpPr>
            <a:cxnSpLocks/>
          </p:cNvCxnSpPr>
          <p:nvPr/>
        </p:nvCxnSpPr>
        <p:spPr>
          <a:xfrm flipH="1">
            <a:off x="1740061" y="1552776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78F8FC-AAC8-F260-9029-1CC5B42ACC80}"/>
              </a:ext>
            </a:extLst>
          </p:cNvPr>
          <p:cNvSpPr txBox="1"/>
          <p:nvPr/>
        </p:nvSpPr>
        <p:spPr>
          <a:xfrm>
            <a:off x="1625036" y="1795196"/>
            <a:ext cx="9125084" cy="1687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u="sng">
                <a:solidFill>
                  <a:srgbClr val="000000"/>
                </a:solidFill>
                <a:latin typeface="Times New Roman"/>
                <a:cs typeface="Times New Roman"/>
              </a:rPr>
              <a:t>DATA FLOW DIAGRAM:</a:t>
            </a:r>
          </a:p>
          <a:p>
            <a:pPr marL="285750" indent="-285750" algn="just">
              <a:buFont typeface="Symbol"/>
              <a:buChar char="•"/>
            </a:pPr>
            <a:endParaRPr lang="en-US" sz="2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/>
            <a:endParaRPr lang="en-US" sz="2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n-US" sz="2400">
              <a:solidFill>
                <a:srgbClr val="181818"/>
              </a:solidFill>
              <a:latin typeface="Times New Roman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E0EE1-203C-ABD8-0532-8ABC0C48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31" y="2363458"/>
            <a:ext cx="7584506" cy="42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243933-9323-0DBC-58A0-F3F98E735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3200" b="1">
                <a:solidFill>
                  <a:schemeClr val="tx1"/>
                </a:solidFill>
                <a:latin typeface="Times New Roman"/>
                <a:cs typeface="Arial"/>
              </a:rPr>
              <a:t>USECASE DIAGRAM</a:t>
            </a:r>
            <a:endParaRPr lang="en-US" sz="3200" b="1">
              <a:solidFill>
                <a:schemeClr val="tx1"/>
              </a:solidFill>
              <a:latin typeface="Times New Roman"/>
            </a:endParaRPr>
          </a:p>
        </p:txBody>
      </p:sp>
      <p:pic>
        <p:nvPicPr>
          <p:cNvPr id="3" name="Picture 2" descr="A diagram of a person&amp;#39;s structure&#10;&#10;Description automatically generated">
            <a:extLst>
              <a:ext uri="{FF2B5EF4-FFF2-40B4-BE49-F238E27FC236}">
                <a16:creationId xmlns:a16="http://schemas.microsoft.com/office/drawing/2014/main" id="{EDB16C3C-7018-2DF7-98A2-4BD22E27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94" y="1643332"/>
            <a:ext cx="8054440" cy="47474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A0570C-FAB2-C7EE-06A2-EB2D981664CD}"/>
              </a:ext>
            </a:extLst>
          </p:cNvPr>
          <p:cNvCxnSpPr>
            <a:cxnSpLocks/>
          </p:cNvCxnSpPr>
          <p:nvPr/>
        </p:nvCxnSpPr>
        <p:spPr>
          <a:xfrm flipH="1">
            <a:off x="1740061" y="1072356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00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127B32-6C91-E8A0-8800-915A33E5F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3200" b="1">
                <a:solidFill>
                  <a:schemeClr val="tx1"/>
                </a:solidFill>
                <a:latin typeface="Times New Roman"/>
                <a:cs typeface="Arial"/>
              </a:rPr>
              <a:t>ACTIVITY DIAGRAM FOR ADMIN</a:t>
            </a:r>
            <a:endParaRPr lang="en-US" sz="3200" b="1">
              <a:solidFill>
                <a:schemeClr val="tx1"/>
              </a:solidFill>
              <a:latin typeface="Times New Roman"/>
            </a:endParaRPr>
          </a:p>
        </p:txBody>
      </p:sp>
      <p:pic>
        <p:nvPicPr>
          <p:cNvPr id="5" name="Picture 4" descr="A diagram of a login process&#10;&#10;Description automatically generated">
            <a:extLst>
              <a:ext uri="{FF2B5EF4-FFF2-40B4-BE49-F238E27FC236}">
                <a16:creationId xmlns:a16="http://schemas.microsoft.com/office/drawing/2014/main" id="{AF617F11-7EAD-0935-CC34-8F1F3D17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89" y="1350114"/>
            <a:ext cx="10186130" cy="499568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8E3491-CF37-B8D5-FAAF-37E594E8A96E}"/>
              </a:ext>
            </a:extLst>
          </p:cNvPr>
          <p:cNvCxnSpPr>
            <a:cxnSpLocks/>
          </p:cNvCxnSpPr>
          <p:nvPr/>
        </p:nvCxnSpPr>
        <p:spPr>
          <a:xfrm flipH="1">
            <a:off x="1752082" y="1012303"/>
            <a:ext cx="8704297" cy="0"/>
          </a:xfrm>
          <a:prstGeom prst="line">
            <a:avLst/>
          </a:prstGeom>
          <a:ln w="25400">
            <a:gradFill flip="none" rotWithShape="1">
              <a:gsLst>
                <a:gs pos="100000">
                  <a:srgbClr val="00E0C7">
                    <a:alpha val="0"/>
                  </a:srgbClr>
                </a:gs>
                <a:gs pos="0">
                  <a:srgbClr val="00E0C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7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Microsoft Theme">
  <a:themeElements>
    <a:clrScheme name="Infinite Color Pallette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1F50"/>
      </a:accent3>
      <a:accent4>
        <a:srgbClr val="0078D3"/>
      </a:accent4>
      <a:accent5>
        <a:srgbClr val="50E6FF"/>
      </a:accent5>
      <a:accent6>
        <a:srgbClr val="01BCF2"/>
      </a:accent6>
      <a:hlink>
        <a:srgbClr val="0078D4"/>
      </a:hlink>
      <a:folHlink>
        <a:srgbClr val="0078D4"/>
      </a:folHlink>
    </a:clrScheme>
    <a:fontScheme name="Infinite Work Sans">
      <a:majorFont>
        <a:latin typeface="Work Sans"/>
        <a:ea typeface=""/>
        <a:cs typeface=""/>
      </a:majorFont>
      <a:minorFont>
        <a:latin typeface="Work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Theme" id="{E466F982-C29A-634F-BA66-CDFB00FA83C7}" vid="{858F1E0D-364F-074C-A399-6DEAA3648BB0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Microsoft Theme">
  <a:themeElements>
    <a:clrScheme name="Infinite Color Pallette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1F50"/>
      </a:accent3>
      <a:accent4>
        <a:srgbClr val="0078D3"/>
      </a:accent4>
      <a:accent5>
        <a:srgbClr val="50E6FF"/>
      </a:accent5>
      <a:accent6>
        <a:srgbClr val="01BCF2"/>
      </a:accent6>
      <a:hlink>
        <a:srgbClr val="0078D4"/>
      </a:hlink>
      <a:folHlink>
        <a:srgbClr val="0078D4"/>
      </a:folHlink>
    </a:clrScheme>
    <a:fontScheme name="Infinite Work Sans">
      <a:majorFont>
        <a:latin typeface="Work Sans"/>
        <a:ea typeface=""/>
        <a:cs typeface=""/>
      </a:majorFont>
      <a:minorFont>
        <a:latin typeface="Work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Theme" id="{E466F982-C29A-634F-BA66-CDFB00FA83C7}" vid="{858F1E0D-364F-074C-A399-6DEAA3648BB0}"/>
    </a:ext>
  </a:extLst>
</a:theme>
</file>

<file path=ppt/theme/theme4.xml><?xml version="1.0" encoding="utf-8"?>
<a:theme xmlns:a="http://schemas.openxmlformats.org/drawingml/2006/main" name="2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9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inite Overview - APR 2019" id="{BD312ADB-5937-41ED-AB2B-A4A66ECAE2BC}" vid="{68CC459F-BD5F-46AC-8775-0D95CA5BD642}"/>
    </a:ext>
  </a:extLst>
</a:theme>
</file>

<file path=ppt/theme/theme7.xml><?xml version="1.0" encoding="utf-8"?>
<a:theme xmlns:a="http://schemas.openxmlformats.org/drawingml/2006/main" name="5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7A676282E55A40B33D99BFC19622E3" ma:contentTypeVersion="13" ma:contentTypeDescription="Create a new document." ma:contentTypeScope="" ma:versionID="38895866e9de620cbea461e7424967d7">
  <xsd:schema xmlns:xsd="http://www.w3.org/2001/XMLSchema" xmlns:xs="http://www.w3.org/2001/XMLSchema" xmlns:p="http://schemas.microsoft.com/office/2006/metadata/properties" xmlns:ns3="6d62195f-e57f-4169-aa51-e770d968e008" xmlns:ns4="e807e830-3935-4071-91e8-b46441a19571" targetNamespace="http://schemas.microsoft.com/office/2006/metadata/properties" ma:root="true" ma:fieldsID="bf98b9fa6007c05270e4b16df3d7dda2" ns3:_="" ns4:_="">
    <xsd:import namespace="6d62195f-e57f-4169-aa51-e770d968e008"/>
    <xsd:import namespace="e807e830-3935-4071-91e8-b46441a19571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2195f-e57f-4169-aa51-e770d968e00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07e830-3935-4071-91e8-b46441a1957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62195f-e57f-4169-aa51-e770d968e008" xsi:nil="true"/>
  </documentManagement>
</p:properties>
</file>

<file path=customXml/itemProps1.xml><?xml version="1.0" encoding="utf-8"?>
<ds:datastoreItem xmlns:ds="http://schemas.openxmlformats.org/officeDocument/2006/customXml" ds:itemID="{CACDE9EE-D92F-4863-8BEC-812B502204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260063-C962-432F-B522-8360E37D8812}">
  <ds:schemaRefs>
    <ds:schemaRef ds:uri="6d62195f-e57f-4169-aa51-e770d968e008"/>
    <ds:schemaRef ds:uri="e807e830-3935-4071-91e8-b46441a195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3AD393B-F56C-488C-B3BD-77B9962D9F6F}">
  <ds:schemaRefs>
    <ds:schemaRef ds:uri="6d62195f-e57f-4169-aa51-e770d968e008"/>
    <ds:schemaRef ds:uri="e807e830-3935-4071-91e8-b46441a1957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3_Microsoft Theme</vt:lpstr>
      <vt:lpstr>7_Office Theme</vt:lpstr>
      <vt:lpstr>2_Microsoft Theme</vt:lpstr>
      <vt:lpstr>2_Office Theme</vt:lpstr>
      <vt:lpstr>9_Office Theme</vt:lpstr>
      <vt:lpstr>8_Office Theme</vt:lpstr>
      <vt:lpstr>5_Office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Gupta</dc:creator>
  <cp:revision>14</cp:revision>
  <dcterms:created xsi:type="dcterms:W3CDTF">2020-03-20T11:15:44Z</dcterms:created>
  <dcterms:modified xsi:type="dcterms:W3CDTF">2023-11-24T10:25:31Z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0x010100F97A676282E55A40B33D99BFC19622E3</vt:lpwstr>
  </property>
  <property fmtid="{D5CDD505-2E9C-101B-9397-08002B2CF9AE}" pid="3" name="MediaServiceImageTags">
    <vt:lpwstr/>
  </property>
</Properties>
</file>